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  <p:sldMasterId id="2147483660" r:id="rId3"/>
    <p:sldMasterId id="2147483662" r:id="rId4"/>
  </p:sldMasterIdLst>
  <p:notesMasterIdLst>
    <p:notesMasterId r:id="rId19"/>
  </p:notesMasterIdLst>
  <p:handoutMasterIdLst>
    <p:handoutMasterId r:id="rId20"/>
  </p:handoutMasterIdLst>
  <p:sldIdLst>
    <p:sldId id="260" r:id="rId5"/>
    <p:sldId id="264" r:id="rId6"/>
    <p:sldId id="286" r:id="rId7"/>
    <p:sldId id="274" r:id="rId8"/>
    <p:sldId id="267" r:id="rId9"/>
    <p:sldId id="293" r:id="rId10"/>
    <p:sldId id="283" r:id="rId11"/>
    <p:sldId id="285" r:id="rId12"/>
    <p:sldId id="288" r:id="rId13"/>
    <p:sldId id="287" r:id="rId14"/>
    <p:sldId id="291" r:id="rId15"/>
    <p:sldId id="290" r:id="rId16"/>
    <p:sldId id="279" r:id="rId17"/>
    <p:sldId id="272" r:id="rId18"/>
  </p:sldIdLst>
  <p:sldSz cx="9144000" cy="6858000" type="screen4x3"/>
  <p:notesSz cx="6797675" cy="9926638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9197"/>
    <a:srgbClr val="F335CF"/>
    <a:srgbClr val="008000"/>
    <a:srgbClr val="92D050"/>
    <a:srgbClr val="007F9B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9377" autoAdjust="0"/>
    <p:restoredTop sz="97246" autoAdjust="0"/>
  </p:normalViewPr>
  <p:slideViewPr>
    <p:cSldViewPr>
      <p:cViewPr>
        <p:scale>
          <a:sx n="89" d="100"/>
          <a:sy n="89" d="100"/>
        </p:scale>
        <p:origin x="-17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0908359-8A85-4B27-ADD0-54A6CF0C4E5D}" type="datetimeFigureOut">
              <a:rPr lang="en-AU"/>
              <a:pPr>
                <a:defRPr/>
              </a:pPr>
              <a:t>9/07/2012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7B52125-2C36-41C3-A2F0-6CFD3649401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288B55B-1998-42B0-9205-BD6DF27D42F3}" type="datetimeFigureOut">
              <a:rPr lang="en-AU"/>
              <a:pPr>
                <a:defRPr/>
              </a:pPr>
              <a:t>9/07/2012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AU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70AD8CA-6280-4C2C-8ECC-C08B09FE8A2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baseline="0" dirty="0" smtClean="0"/>
          </a:p>
          <a:p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A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AU" altLang="ja-JP" dirty="0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AU" altLang="ja-JP" dirty="0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9" name="Title Placeholder 1"/>
          <p:cNvSpPr>
            <a:spLocks noGrp="1"/>
          </p:cNvSpPr>
          <p:nvPr>
            <p:ph type="ctrTitle"/>
          </p:nvPr>
        </p:nvSpPr>
        <p:spPr>
          <a:xfrm>
            <a:off x="358775" y="3105150"/>
            <a:ext cx="8461375" cy="1096963"/>
          </a:xfrm>
        </p:spPr>
        <p:txBody>
          <a:bodyPr anchor="b"/>
          <a:lstStyle>
            <a:lvl1pPr>
              <a:defRPr sz="4400" smtClean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smtClean="0"/>
          </a:p>
        </p:txBody>
      </p:sp>
      <p:sp>
        <p:nvSpPr>
          <p:cNvPr id="45070" name="Text Placeholder 2"/>
          <p:cNvSpPr>
            <a:spLocks noGrp="1"/>
          </p:cNvSpPr>
          <p:nvPr>
            <p:ph type="subTitle" idx="1"/>
          </p:nvPr>
        </p:nvSpPr>
        <p:spPr>
          <a:xfrm>
            <a:off x="358775" y="4257675"/>
            <a:ext cx="8461375" cy="396875"/>
          </a:xfrm>
        </p:spPr>
        <p:txBody>
          <a:bodyPr/>
          <a:lstStyle>
            <a:lvl1pPr marL="0" indent="0">
              <a:buFont typeface="Arial" charset="0"/>
              <a:buNone/>
              <a:defRPr sz="2200" b="1" smtClean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AU" smtClean="0"/>
          </a:p>
        </p:txBody>
      </p:sp>
      <p:sp>
        <p:nvSpPr>
          <p:cNvPr id="36" name="AutoShape 4"/>
          <p:cNvSpPr>
            <a:spLocks noChangeAspect="1" noChangeArrowheads="1" noTextEdit="1"/>
          </p:cNvSpPr>
          <p:nvPr/>
        </p:nvSpPr>
        <p:spPr bwMode="auto">
          <a:xfrm>
            <a:off x="3175" y="3325813"/>
            <a:ext cx="9161463" cy="80168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AU">
              <a:latin typeface="+mn-lt"/>
            </a:endParaRPr>
          </a:p>
        </p:txBody>
      </p:sp>
      <p:sp>
        <p:nvSpPr>
          <p:cNvPr id="43" name="AutoShape 81"/>
          <p:cNvSpPr>
            <a:spLocks noChangeAspect="1" noChangeArrowheads="1" noTextEdit="1"/>
          </p:cNvSpPr>
          <p:nvPr/>
        </p:nvSpPr>
        <p:spPr bwMode="auto">
          <a:xfrm>
            <a:off x="1588" y="3321050"/>
            <a:ext cx="91694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45118" name="Group 25"/>
          <p:cNvGrpSpPr>
            <a:grpSpLocks/>
          </p:cNvGrpSpPr>
          <p:nvPr/>
        </p:nvGrpSpPr>
        <p:grpSpPr bwMode="auto">
          <a:xfrm>
            <a:off x="1588" y="5500688"/>
            <a:ext cx="9170987" cy="1357312"/>
            <a:chOff x="1497" y="5500319"/>
            <a:chExt cx="9170984" cy="1357681"/>
          </a:xfrm>
        </p:grpSpPr>
        <p:sp>
          <p:nvSpPr>
            <p:cNvPr id="20" name="Rectangle 19"/>
            <p:cNvSpPr/>
            <p:nvPr/>
          </p:nvSpPr>
          <p:spPr>
            <a:xfrm>
              <a:off x="1497" y="5940176"/>
              <a:ext cx="9158284" cy="9178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en-AU"/>
            </a:p>
          </p:txBody>
        </p:sp>
        <p:sp>
          <p:nvSpPr>
            <p:cNvPr id="21" name="Freeform 7"/>
            <p:cNvSpPr>
              <a:spLocks noEditPoints="1"/>
            </p:cNvSpPr>
            <p:nvPr/>
          </p:nvSpPr>
          <p:spPr bwMode="auto">
            <a:xfrm>
              <a:off x="1497" y="5563836"/>
              <a:ext cx="9170984" cy="932115"/>
            </a:xfrm>
            <a:custGeom>
              <a:avLst/>
              <a:gdLst/>
              <a:ahLst/>
              <a:cxnLst>
                <a:cxn ang="0">
                  <a:pos x="2313" y="117"/>
                </a:cxn>
                <a:cxn ang="0">
                  <a:pos x="0" y="117"/>
                </a:cxn>
                <a:cxn ang="0">
                  <a:pos x="0" y="137"/>
                </a:cxn>
                <a:cxn ang="0">
                  <a:pos x="2030" y="137"/>
                </a:cxn>
                <a:cxn ang="0">
                  <a:pos x="2313" y="117"/>
                </a:cxn>
                <a:cxn ang="0">
                  <a:pos x="2880" y="0"/>
                </a:cxn>
                <a:cxn ang="0">
                  <a:pos x="2880" y="0"/>
                </a:cxn>
                <a:cxn ang="0">
                  <a:pos x="2880" y="117"/>
                </a:cxn>
                <a:cxn ang="0">
                  <a:pos x="2313" y="117"/>
                </a:cxn>
                <a:cxn ang="0">
                  <a:pos x="2784" y="293"/>
                </a:cxn>
                <a:cxn ang="0">
                  <a:pos x="2880" y="293"/>
                </a:cxn>
                <a:cxn ang="0">
                  <a:pos x="2880" y="0"/>
                </a:cxn>
              </a:cxnLst>
              <a:rect l="0" t="0" r="r" b="b"/>
              <a:pathLst>
                <a:path w="2880" h="293">
                  <a:moveTo>
                    <a:pt x="2313" y="117"/>
                  </a:moveTo>
                  <a:cubicBezTo>
                    <a:pt x="0" y="117"/>
                    <a:pt x="0" y="117"/>
                    <a:pt x="0" y="11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030" y="137"/>
                    <a:pt x="2030" y="137"/>
                    <a:pt x="2030" y="137"/>
                  </a:cubicBezTo>
                  <a:cubicBezTo>
                    <a:pt x="2214" y="137"/>
                    <a:pt x="2274" y="132"/>
                    <a:pt x="2313" y="117"/>
                  </a:cubicBezTo>
                  <a:moveTo>
                    <a:pt x="2880" y="0"/>
                  </a:moveTo>
                  <a:cubicBezTo>
                    <a:pt x="2880" y="0"/>
                    <a:pt x="2880" y="0"/>
                    <a:pt x="2880" y="0"/>
                  </a:cubicBezTo>
                  <a:cubicBezTo>
                    <a:pt x="2880" y="117"/>
                    <a:pt x="2880" y="117"/>
                    <a:pt x="2880" y="117"/>
                  </a:cubicBezTo>
                  <a:cubicBezTo>
                    <a:pt x="2313" y="117"/>
                    <a:pt x="2313" y="117"/>
                    <a:pt x="2313" y="117"/>
                  </a:cubicBezTo>
                  <a:cubicBezTo>
                    <a:pt x="2411" y="197"/>
                    <a:pt x="2542" y="293"/>
                    <a:pt x="2784" y="293"/>
                  </a:cubicBezTo>
                  <a:cubicBezTo>
                    <a:pt x="2842" y="293"/>
                    <a:pt x="2880" y="293"/>
                    <a:pt x="2880" y="293"/>
                  </a:cubicBezTo>
                  <a:cubicBezTo>
                    <a:pt x="2880" y="0"/>
                    <a:pt x="2880" y="0"/>
                    <a:pt x="2880" y="0"/>
                  </a:cubicBezTo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457200">
                <a:defRPr/>
              </a:pPr>
              <a:endParaRPr lang="en-AU"/>
            </a:p>
          </p:txBody>
        </p:sp>
        <p:sp>
          <p:nvSpPr>
            <p:cNvPr id="22" name="Freeform 8"/>
            <p:cNvSpPr>
              <a:spLocks noEditPoints="1"/>
            </p:cNvSpPr>
            <p:nvPr/>
          </p:nvSpPr>
          <p:spPr bwMode="auto">
            <a:xfrm>
              <a:off x="1497" y="5500319"/>
              <a:ext cx="9170984" cy="435093"/>
            </a:xfrm>
            <a:custGeom>
              <a:avLst/>
              <a:gdLst/>
              <a:ahLst/>
              <a:cxnLst>
                <a:cxn ang="0">
                  <a:pos x="2880" y="20"/>
                </a:cxn>
                <a:cxn ang="0">
                  <a:pos x="2789" y="20"/>
                </a:cxn>
                <a:cxn ang="0">
                  <a:pos x="2313" y="137"/>
                </a:cxn>
                <a:cxn ang="0">
                  <a:pos x="2313" y="137"/>
                </a:cxn>
                <a:cxn ang="0">
                  <a:pos x="2880" y="137"/>
                </a:cxn>
                <a:cxn ang="0">
                  <a:pos x="2880" y="20"/>
                </a:cxn>
                <a:cxn ang="0">
                  <a:pos x="1860" y="0"/>
                </a:cxn>
                <a:cxn ang="0">
                  <a:pos x="0" y="0"/>
                </a:cxn>
                <a:cxn ang="0">
                  <a:pos x="0" y="137"/>
                </a:cxn>
                <a:cxn ang="0">
                  <a:pos x="2313" y="137"/>
                </a:cxn>
                <a:cxn ang="0">
                  <a:pos x="2313" y="137"/>
                </a:cxn>
                <a:cxn ang="0">
                  <a:pos x="2313" y="137"/>
                </a:cxn>
                <a:cxn ang="0">
                  <a:pos x="2313" y="137"/>
                </a:cxn>
                <a:cxn ang="0">
                  <a:pos x="1860" y="0"/>
                </a:cxn>
              </a:cxnLst>
              <a:rect l="0" t="0" r="r" b="b"/>
              <a:pathLst>
                <a:path w="2880" h="137">
                  <a:moveTo>
                    <a:pt x="2880" y="20"/>
                  </a:moveTo>
                  <a:cubicBezTo>
                    <a:pt x="2789" y="20"/>
                    <a:pt x="2789" y="20"/>
                    <a:pt x="2789" y="20"/>
                  </a:cubicBezTo>
                  <a:cubicBezTo>
                    <a:pt x="2500" y="20"/>
                    <a:pt x="2393" y="107"/>
                    <a:pt x="2313" y="137"/>
                  </a:cubicBezTo>
                  <a:cubicBezTo>
                    <a:pt x="2313" y="137"/>
                    <a:pt x="2313" y="137"/>
                    <a:pt x="2313" y="137"/>
                  </a:cubicBezTo>
                  <a:cubicBezTo>
                    <a:pt x="2880" y="137"/>
                    <a:pt x="2880" y="137"/>
                    <a:pt x="2880" y="137"/>
                  </a:cubicBezTo>
                  <a:cubicBezTo>
                    <a:pt x="2880" y="20"/>
                    <a:pt x="2880" y="20"/>
                    <a:pt x="2880" y="20"/>
                  </a:cubicBezTo>
                  <a:moveTo>
                    <a:pt x="186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313" y="137"/>
                    <a:pt x="2313" y="137"/>
                    <a:pt x="2313" y="137"/>
                  </a:cubicBezTo>
                  <a:cubicBezTo>
                    <a:pt x="2313" y="137"/>
                    <a:pt x="2313" y="137"/>
                    <a:pt x="2313" y="137"/>
                  </a:cubicBezTo>
                  <a:cubicBezTo>
                    <a:pt x="2313" y="137"/>
                    <a:pt x="2313" y="137"/>
                    <a:pt x="2313" y="137"/>
                  </a:cubicBezTo>
                  <a:cubicBezTo>
                    <a:pt x="2313" y="137"/>
                    <a:pt x="2313" y="137"/>
                    <a:pt x="2313" y="137"/>
                  </a:cubicBezTo>
                  <a:cubicBezTo>
                    <a:pt x="2216" y="57"/>
                    <a:pt x="2053" y="0"/>
                    <a:pt x="1860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457200">
                <a:defRPr/>
              </a:pPr>
              <a:endParaRPr lang="en-AU"/>
            </a:p>
          </p:txBody>
        </p:sp>
        <p:sp>
          <p:nvSpPr>
            <p:cNvPr id="23" name="Freeform 9"/>
            <p:cNvSpPr>
              <a:spLocks/>
            </p:cNvSpPr>
            <p:nvPr/>
          </p:nvSpPr>
          <p:spPr bwMode="auto">
            <a:xfrm>
              <a:off x="1497" y="5563836"/>
              <a:ext cx="7365998" cy="431917"/>
            </a:xfrm>
            <a:custGeom>
              <a:avLst/>
              <a:gdLst/>
              <a:ahLst/>
              <a:cxnLst>
                <a:cxn ang="0">
                  <a:pos x="2313" y="117"/>
                </a:cxn>
                <a:cxn ang="0">
                  <a:pos x="1860" y="0"/>
                </a:cxn>
                <a:cxn ang="0">
                  <a:pos x="0" y="0"/>
                </a:cxn>
                <a:cxn ang="0">
                  <a:pos x="0" y="136"/>
                </a:cxn>
                <a:cxn ang="0">
                  <a:pos x="2030" y="136"/>
                </a:cxn>
                <a:cxn ang="0">
                  <a:pos x="2313" y="117"/>
                </a:cxn>
              </a:cxnLst>
              <a:rect l="0" t="0" r="r" b="b"/>
              <a:pathLst>
                <a:path w="2313" h="136">
                  <a:moveTo>
                    <a:pt x="2313" y="117"/>
                  </a:moveTo>
                  <a:cubicBezTo>
                    <a:pt x="2204" y="55"/>
                    <a:pt x="2053" y="0"/>
                    <a:pt x="18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2030" y="136"/>
                    <a:pt x="2030" y="136"/>
                    <a:pt x="2030" y="136"/>
                  </a:cubicBezTo>
                  <a:cubicBezTo>
                    <a:pt x="2214" y="136"/>
                    <a:pt x="2274" y="132"/>
                    <a:pt x="2313" y="117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457200">
                <a:defRPr/>
              </a:pPr>
              <a:endParaRPr lang="en-AU"/>
            </a:p>
          </p:txBody>
        </p:sp>
        <p:sp>
          <p:nvSpPr>
            <p:cNvPr id="24" name="Freeform 10"/>
            <p:cNvSpPr>
              <a:spLocks/>
            </p:cNvSpPr>
            <p:nvPr/>
          </p:nvSpPr>
          <p:spPr bwMode="auto">
            <a:xfrm>
              <a:off x="7367495" y="5563836"/>
              <a:ext cx="1804986" cy="868598"/>
            </a:xfrm>
            <a:custGeom>
              <a:avLst/>
              <a:gdLst/>
              <a:ahLst/>
              <a:cxnLst>
                <a:cxn ang="0">
                  <a:pos x="476" y="0"/>
                </a:cxn>
                <a:cxn ang="0">
                  <a:pos x="0" y="117"/>
                </a:cxn>
                <a:cxn ang="0">
                  <a:pos x="471" y="273"/>
                </a:cxn>
                <a:cxn ang="0">
                  <a:pos x="567" y="273"/>
                </a:cxn>
                <a:cxn ang="0">
                  <a:pos x="567" y="0"/>
                </a:cxn>
                <a:cxn ang="0">
                  <a:pos x="476" y="0"/>
                </a:cxn>
              </a:cxnLst>
              <a:rect l="0" t="0" r="r" b="b"/>
              <a:pathLst>
                <a:path w="567" h="273">
                  <a:moveTo>
                    <a:pt x="476" y="0"/>
                  </a:moveTo>
                  <a:cubicBezTo>
                    <a:pt x="187" y="0"/>
                    <a:pt x="80" y="87"/>
                    <a:pt x="0" y="117"/>
                  </a:cubicBezTo>
                  <a:cubicBezTo>
                    <a:pt x="128" y="190"/>
                    <a:pt x="229" y="273"/>
                    <a:pt x="471" y="273"/>
                  </a:cubicBezTo>
                  <a:cubicBezTo>
                    <a:pt x="529" y="273"/>
                    <a:pt x="567" y="273"/>
                    <a:pt x="567" y="273"/>
                  </a:cubicBezTo>
                  <a:cubicBezTo>
                    <a:pt x="567" y="0"/>
                    <a:pt x="567" y="0"/>
                    <a:pt x="567" y="0"/>
                  </a:cubicBezTo>
                  <a:lnTo>
                    <a:pt x="47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457200">
                <a:defRPr/>
              </a:pPr>
              <a:endParaRPr lang="en-AU"/>
            </a:p>
          </p:txBody>
        </p:sp>
        <p:pic>
          <p:nvPicPr>
            <p:cNvPr id="45124" name="Picture 7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69275" y="5675743"/>
              <a:ext cx="655638" cy="655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6" name="Group 19"/>
            <p:cNvGrpSpPr/>
            <p:nvPr/>
          </p:nvGrpSpPr>
          <p:grpSpPr>
            <a:xfrm>
              <a:off x="360000" y="5807505"/>
              <a:ext cx="814388" cy="95250"/>
              <a:chOff x="3495675" y="5969000"/>
              <a:chExt cx="814388" cy="95250"/>
            </a:xfrm>
            <a:solidFill>
              <a:schemeClr val="accent1"/>
            </a:solidFill>
          </p:grpSpPr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34956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1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1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360362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29" name="Freeform 28"/>
              <p:cNvSpPr>
                <a:spLocks/>
              </p:cNvSpPr>
              <p:nvPr/>
            </p:nvSpPr>
            <p:spPr bwMode="auto">
              <a:xfrm>
                <a:off x="37115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9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30" name="Oval 29"/>
              <p:cNvSpPr>
                <a:spLocks noChangeArrowheads="1"/>
              </p:cNvSpPr>
              <p:nvPr/>
            </p:nvSpPr>
            <p:spPr bwMode="auto">
              <a:xfrm>
                <a:off x="3819525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31" name="Freeform 30"/>
              <p:cNvSpPr>
                <a:spLocks/>
              </p:cNvSpPr>
              <p:nvPr/>
            </p:nvSpPr>
            <p:spPr bwMode="auto">
              <a:xfrm>
                <a:off x="3851275" y="5997575"/>
                <a:ext cx="50800" cy="66675"/>
              </a:xfrm>
              <a:custGeom>
                <a:avLst/>
                <a:gdLst>
                  <a:gd name="T0" fmla="*/ 16 w 16"/>
                  <a:gd name="T1" fmla="*/ 20 h 21"/>
                  <a:gd name="T2" fmla="*/ 10 w 16"/>
                  <a:gd name="T3" fmla="*/ 21 h 21"/>
                  <a:gd name="T4" fmla="*/ 0 w 16"/>
                  <a:gd name="T5" fmla="*/ 11 h 21"/>
                  <a:gd name="T6" fmla="*/ 10 w 16"/>
                  <a:gd name="T7" fmla="*/ 0 h 21"/>
                  <a:gd name="T8" fmla="*/ 16 w 16"/>
                  <a:gd name="T9" fmla="*/ 1 h 21"/>
                  <a:gd name="T10" fmla="*/ 14 w 16"/>
                  <a:gd name="T11" fmla="*/ 5 h 21"/>
                  <a:gd name="T12" fmla="*/ 11 w 16"/>
                  <a:gd name="T13" fmla="*/ 4 h 21"/>
                  <a:gd name="T14" fmla="*/ 6 w 16"/>
                  <a:gd name="T15" fmla="*/ 10 h 21"/>
                  <a:gd name="T16" fmla="*/ 11 w 16"/>
                  <a:gd name="T17" fmla="*/ 17 h 21"/>
                  <a:gd name="T18" fmla="*/ 15 w 16"/>
                  <a:gd name="T19" fmla="*/ 16 h 21"/>
                  <a:gd name="T20" fmla="*/ 16 w 16"/>
                  <a:gd name="T21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21">
                    <a:moveTo>
                      <a:pt x="16" y="20"/>
                    </a:moveTo>
                    <a:cubicBezTo>
                      <a:pt x="14" y="21"/>
                      <a:pt x="12" y="21"/>
                      <a:pt x="10" y="21"/>
                    </a:cubicBez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2" y="0"/>
                      <a:pt x="14" y="0"/>
                      <a:pt x="16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2" y="4"/>
                      <a:pt x="11" y="4"/>
                    </a:cubicBezTo>
                    <a:cubicBezTo>
                      <a:pt x="7" y="4"/>
                      <a:pt x="6" y="6"/>
                      <a:pt x="6" y="10"/>
                    </a:cubicBezTo>
                    <a:cubicBezTo>
                      <a:pt x="6" y="15"/>
                      <a:pt x="7" y="17"/>
                      <a:pt x="11" y="17"/>
                    </a:cubicBezTo>
                    <a:cubicBezTo>
                      <a:pt x="12" y="17"/>
                      <a:pt x="14" y="17"/>
                      <a:pt x="15" y="16"/>
                    </a:cubicBezTo>
                    <a:lnTo>
                      <a:pt x="16" y="2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32" name="Freeform 31"/>
              <p:cNvSpPr>
                <a:spLocks/>
              </p:cNvSpPr>
              <p:nvPr/>
            </p:nvSpPr>
            <p:spPr bwMode="auto">
              <a:xfrm>
                <a:off x="3911600" y="5997575"/>
                <a:ext cx="47625" cy="66675"/>
              </a:xfrm>
              <a:custGeom>
                <a:avLst/>
                <a:gdLst>
                  <a:gd name="T0" fmla="*/ 6 w 15"/>
                  <a:gd name="T1" fmla="*/ 21 h 21"/>
                  <a:gd name="T2" fmla="*/ 0 w 15"/>
                  <a:gd name="T3" fmla="*/ 20 h 21"/>
                  <a:gd name="T4" fmla="*/ 1 w 15"/>
                  <a:gd name="T5" fmla="*/ 16 h 21"/>
                  <a:gd name="T6" fmla="*/ 6 w 15"/>
                  <a:gd name="T7" fmla="*/ 17 h 21"/>
                  <a:gd name="T8" fmla="*/ 9 w 15"/>
                  <a:gd name="T9" fmla="*/ 15 h 21"/>
                  <a:gd name="T10" fmla="*/ 6 w 15"/>
                  <a:gd name="T11" fmla="*/ 12 h 21"/>
                  <a:gd name="T12" fmla="*/ 0 w 15"/>
                  <a:gd name="T13" fmla="*/ 6 h 21"/>
                  <a:gd name="T14" fmla="*/ 8 w 15"/>
                  <a:gd name="T15" fmla="*/ 0 h 21"/>
                  <a:gd name="T16" fmla="*/ 13 w 15"/>
                  <a:gd name="T17" fmla="*/ 0 h 21"/>
                  <a:gd name="T18" fmla="*/ 13 w 15"/>
                  <a:gd name="T19" fmla="*/ 4 h 21"/>
                  <a:gd name="T20" fmla="*/ 9 w 15"/>
                  <a:gd name="T21" fmla="*/ 4 h 21"/>
                  <a:gd name="T22" fmla="*/ 6 w 15"/>
                  <a:gd name="T23" fmla="*/ 6 h 21"/>
                  <a:gd name="T24" fmla="*/ 9 w 15"/>
                  <a:gd name="T25" fmla="*/ 9 h 21"/>
                  <a:gd name="T26" fmla="*/ 15 w 15"/>
                  <a:gd name="T27" fmla="*/ 14 h 21"/>
                  <a:gd name="T28" fmla="*/ 6 w 15"/>
                  <a:gd name="T2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1">
                    <a:moveTo>
                      <a:pt x="6" y="21"/>
                    </a:moveTo>
                    <a:cubicBezTo>
                      <a:pt x="4" y="21"/>
                      <a:pt x="2" y="21"/>
                      <a:pt x="0" y="2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3" y="17"/>
                      <a:pt x="5" y="17"/>
                      <a:pt x="6" y="17"/>
                    </a:cubicBezTo>
                    <a:cubicBezTo>
                      <a:pt x="8" y="17"/>
                      <a:pt x="9" y="16"/>
                      <a:pt x="9" y="15"/>
                    </a:cubicBezTo>
                    <a:cubicBezTo>
                      <a:pt x="9" y="14"/>
                      <a:pt x="8" y="13"/>
                      <a:pt x="6" y="12"/>
                    </a:cubicBezTo>
                    <a:cubicBezTo>
                      <a:pt x="3" y="11"/>
                      <a:pt x="0" y="10"/>
                      <a:pt x="0" y="6"/>
                    </a:cubicBezTo>
                    <a:cubicBezTo>
                      <a:pt x="0" y="2"/>
                      <a:pt x="3" y="0"/>
                      <a:pt x="8" y="0"/>
                    </a:cubicBezTo>
                    <a:cubicBezTo>
                      <a:pt x="10" y="0"/>
                      <a:pt x="12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4"/>
                      <a:pt x="10" y="4"/>
                      <a:pt x="9" y="4"/>
                    </a:cubicBezTo>
                    <a:cubicBezTo>
                      <a:pt x="6" y="4"/>
                      <a:pt x="6" y="5"/>
                      <a:pt x="6" y="6"/>
                    </a:cubicBezTo>
                    <a:cubicBezTo>
                      <a:pt x="6" y="7"/>
                      <a:pt x="7" y="8"/>
                      <a:pt x="9" y="9"/>
                    </a:cubicBezTo>
                    <a:cubicBezTo>
                      <a:pt x="13" y="10"/>
                      <a:pt x="15" y="11"/>
                      <a:pt x="15" y="14"/>
                    </a:cubicBezTo>
                    <a:cubicBezTo>
                      <a:pt x="15" y="18"/>
                      <a:pt x="11" y="21"/>
                      <a:pt x="6" y="21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33" name="Freeform 32"/>
              <p:cNvSpPr>
                <a:spLocks noEditPoints="1"/>
              </p:cNvSpPr>
              <p:nvPr/>
            </p:nvSpPr>
            <p:spPr bwMode="auto">
              <a:xfrm>
                <a:off x="3965575" y="5969000"/>
                <a:ext cx="28575" cy="95250"/>
              </a:xfrm>
              <a:custGeom>
                <a:avLst/>
                <a:gdLst>
                  <a:gd name="T0" fmla="*/ 4 w 9"/>
                  <a:gd name="T1" fmla="*/ 30 h 30"/>
                  <a:gd name="T2" fmla="*/ 4 w 9"/>
                  <a:gd name="T3" fmla="*/ 13 h 30"/>
                  <a:gd name="T4" fmla="*/ 0 w 9"/>
                  <a:gd name="T5" fmla="*/ 13 h 30"/>
                  <a:gd name="T6" fmla="*/ 0 w 9"/>
                  <a:gd name="T7" fmla="*/ 9 h 30"/>
                  <a:gd name="T8" fmla="*/ 9 w 9"/>
                  <a:gd name="T9" fmla="*/ 9 h 30"/>
                  <a:gd name="T10" fmla="*/ 9 w 9"/>
                  <a:gd name="T11" fmla="*/ 30 h 30"/>
                  <a:gd name="T12" fmla="*/ 4 w 9"/>
                  <a:gd name="T13" fmla="*/ 30 h 30"/>
                  <a:gd name="T14" fmla="*/ 6 w 9"/>
                  <a:gd name="T15" fmla="*/ 6 h 30"/>
                  <a:gd name="T16" fmla="*/ 3 w 9"/>
                  <a:gd name="T17" fmla="*/ 3 h 30"/>
                  <a:gd name="T18" fmla="*/ 6 w 9"/>
                  <a:gd name="T19" fmla="*/ 0 h 30"/>
                  <a:gd name="T20" fmla="*/ 9 w 9"/>
                  <a:gd name="T21" fmla="*/ 3 h 30"/>
                  <a:gd name="T22" fmla="*/ 6 w 9"/>
                  <a:gd name="T23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30">
                    <a:moveTo>
                      <a:pt x="4" y="30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30"/>
                      <a:pt x="9" y="30"/>
                      <a:pt x="9" y="30"/>
                    </a:cubicBezTo>
                    <a:lnTo>
                      <a:pt x="4" y="30"/>
                    </a:lnTo>
                    <a:close/>
                    <a:moveTo>
                      <a:pt x="6" y="6"/>
                    </a:moveTo>
                    <a:cubicBezTo>
                      <a:pt x="4" y="6"/>
                      <a:pt x="3" y="5"/>
                      <a:pt x="3" y="3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9" y="1"/>
                      <a:pt x="9" y="3"/>
                    </a:cubicBezTo>
                    <a:cubicBezTo>
                      <a:pt x="9" y="5"/>
                      <a:pt x="8" y="6"/>
                      <a:pt x="6" y="6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34" name="Freeform 33"/>
              <p:cNvSpPr>
                <a:spLocks/>
              </p:cNvSpPr>
              <p:nvPr/>
            </p:nvSpPr>
            <p:spPr bwMode="auto">
              <a:xfrm>
                <a:off x="4013200" y="5997575"/>
                <a:ext cx="39687" cy="66675"/>
              </a:xfrm>
              <a:custGeom>
                <a:avLst/>
                <a:gdLst>
                  <a:gd name="T0" fmla="*/ 11 w 12"/>
                  <a:gd name="T1" fmla="*/ 5 h 21"/>
                  <a:gd name="T2" fmla="*/ 9 w 12"/>
                  <a:gd name="T3" fmla="*/ 5 h 21"/>
                  <a:gd name="T4" fmla="*/ 5 w 12"/>
                  <a:gd name="T5" fmla="*/ 8 h 21"/>
                  <a:gd name="T6" fmla="*/ 5 w 12"/>
                  <a:gd name="T7" fmla="*/ 21 h 21"/>
                  <a:gd name="T8" fmla="*/ 0 w 12"/>
                  <a:gd name="T9" fmla="*/ 21 h 21"/>
                  <a:gd name="T10" fmla="*/ 0 w 12"/>
                  <a:gd name="T11" fmla="*/ 0 h 21"/>
                  <a:gd name="T12" fmla="*/ 4 w 12"/>
                  <a:gd name="T13" fmla="*/ 0 h 21"/>
                  <a:gd name="T14" fmla="*/ 4 w 12"/>
                  <a:gd name="T15" fmla="*/ 4 h 21"/>
                  <a:gd name="T16" fmla="*/ 10 w 12"/>
                  <a:gd name="T17" fmla="*/ 0 h 21"/>
                  <a:gd name="T18" fmla="*/ 12 w 12"/>
                  <a:gd name="T19" fmla="*/ 0 h 21"/>
                  <a:gd name="T20" fmla="*/ 11 w 12"/>
                  <a:gd name="T21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21">
                    <a:moveTo>
                      <a:pt x="11" y="5"/>
                    </a:moveTo>
                    <a:cubicBezTo>
                      <a:pt x="11" y="5"/>
                      <a:pt x="10" y="5"/>
                      <a:pt x="9" y="5"/>
                    </a:cubicBezTo>
                    <a:cubicBezTo>
                      <a:pt x="8" y="5"/>
                      <a:pt x="7" y="6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11" y="0"/>
                      <a:pt x="11" y="0"/>
                      <a:pt x="12" y="0"/>
                    </a:cubicBezTo>
                    <a:lnTo>
                      <a:pt x="11" y="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35" name="Freeform 34"/>
              <p:cNvSpPr>
                <a:spLocks noEditPoints="1"/>
              </p:cNvSpPr>
              <p:nvPr/>
            </p:nvSpPr>
            <p:spPr bwMode="auto">
              <a:xfrm>
                <a:off x="4062413" y="5997575"/>
                <a:ext cx="66675" cy="66675"/>
              </a:xfrm>
              <a:custGeom>
                <a:avLst/>
                <a:gdLst>
                  <a:gd name="T0" fmla="*/ 10 w 21"/>
                  <a:gd name="T1" fmla="*/ 21 h 21"/>
                  <a:gd name="T2" fmla="*/ 0 w 21"/>
                  <a:gd name="T3" fmla="*/ 11 h 21"/>
                  <a:gd name="T4" fmla="*/ 10 w 21"/>
                  <a:gd name="T5" fmla="*/ 0 h 21"/>
                  <a:gd name="T6" fmla="*/ 21 w 21"/>
                  <a:gd name="T7" fmla="*/ 10 h 21"/>
                  <a:gd name="T8" fmla="*/ 10 w 21"/>
                  <a:gd name="T9" fmla="*/ 21 h 21"/>
                  <a:gd name="T10" fmla="*/ 10 w 21"/>
                  <a:gd name="T11" fmla="*/ 4 h 21"/>
                  <a:gd name="T12" fmla="*/ 5 w 21"/>
                  <a:gd name="T13" fmla="*/ 10 h 21"/>
                  <a:gd name="T14" fmla="*/ 10 w 21"/>
                  <a:gd name="T15" fmla="*/ 17 h 21"/>
                  <a:gd name="T16" fmla="*/ 15 w 21"/>
                  <a:gd name="T17" fmla="*/ 11 h 21"/>
                  <a:gd name="T18" fmla="*/ 10 w 21"/>
                  <a:gd name="T19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1">
                    <a:moveTo>
                      <a:pt x="10" y="21"/>
                    </a:move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3" y="0"/>
                      <a:pt x="10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7"/>
                      <a:pt x="17" y="21"/>
                      <a:pt x="10" y="21"/>
                    </a:cubicBezTo>
                    <a:moveTo>
                      <a:pt x="10" y="4"/>
                    </a:moveTo>
                    <a:cubicBezTo>
                      <a:pt x="7" y="4"/>
                      <a:pt x="5" y="7"/>
                      <a:pt x="5" y="10"/>
                    </a:cubicBezTo>
                    <a:cubicBezTo>
                      <a:pt x="5" y="14"/>
                      <a:pt x="6" y="17"/>
                      <a:pt x="10" y="17"/>
                    </a:cubicBezTo>
                    <a:cubicBezTo>
                      <a:pt x="14" y="17"/>
                      <a:pt x="15" y="14"/>
                      <a:pt x="15" y="11"/>
                    </a:cubicBezTo>
                    <a:cubicBezTo>
                      <a:pt x="15" y="6"/>
                      <a:pt x="14" y="4"/>
                      <a:pt x="10" y="4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2" name="Oval 35"/>
              <p:cNvSpPr>
                <a:spLocks noChangeArrowheads="1"/>
              </p:cNvSpPr>
              <p:nvPr/>
            </p:nvSpPr>
            <p:spPr bwMode="auto">
              <a:xfrm>
                <a:off x="4141788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37" name="Freeform 36"/>
              <p:cNvSpPr>
                <a:spLocks noEditPoints="1"/>
              </p:cNvSpPr>
              <p:nvPr/>
            </p:nvSpPr>
            <p:spPr bwMode="auto">
              <a:xfrm>
                <a:off x="41767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3 w 18"/>
                  <a:gd name="T3" fmla="*/ 19 h 21"/>
                  <a:gd name="T4" fmla="*/ 7 w 18"/>
                  <a:gd name="T5" fmla="*/ 21 h 21"/>
                  <a:gd name="T6" fmla="*/ 0 w 18"/>
                  <a:gd name="T7" fmla="*/ 15 h 21"/>
                  <a:gd name="T8" fmla="*/ 10 w 18"/>
                  <a:gd name="T9" fmla="*/ 8 h 21"/>
                  <a:gd name="T10" fmla="*/ 13 w 18"/>
                  <a:gd name="T11" fmla="*/ 8 h 21"/>
                  <a:gd name="T12" fmla="*/ 13 w 18"/>
                  <a:gd name="T13" fmla="*/ 7 h 21"/>
                  <a:gd name="T14" fmla="*/ 8 w 18"/>
                  <a:gd name="T15" fmla="*/ 4 h 21"/>
                  <a:gd name="T16" fmla="*/ 2 w 18"/>
                  <a:gd name="T17" fmla="*/ 5 h 21"/>
                  <a:gd name="T18" fmla="*/ 2 w 18"/>
                  <a:gd name="T19" fmla="*/ 1 h 21"/>
                  <a:gd name="T20" fmla="*/ 9 w 18"/>
                  <a:gd name="T21" fmla="*/ 0 h 21"/>
                  <a:gd name="T22" fmla="*/ 18 w 18"/>
                  <a:gd name="T23" fmla="*/ 7 h 21"/>
                  <a:gd name="T24" fmla="*/ 18 w 18"/>
                  <a:gd name="T25" fmla="*/ 21 h 21"/>
                  <a:gd name="T26" fmla="*/ 14 w 18"/>
                  <a:gd name="T27" fmla="*/ 21 h 21"/>
                  <a:gd name="T28" fmla="*/ 13 w 18"/>
                  <a:gd name="T29" fmla="*/ 12 h 21"/>
                  <a:gd name="T30" fmla="*/ 10 w 18"/>
                  <a:gd name="T31" fmla="*/ 12 h 21"/>
                  <a:gd name="T32" fmla="*/ 5 w 18"/>
                  <a:gd name="T33" fmla="*/ 15 h 21"/>
                  <a:gd name="T34" fmla="*/ 8 w 18"/>
                  <a:gd name="T35" fmla="*/ 17 h 21"/>
                  <a:gd name="T36" fmla="*/ 13 w 18"/>
                  <a:gd name="T37" fmla="*/ 15 h 21"/>
                  <a:gd name="T38" fmla="*/ 13 w 18"/>
                  <a:gd name="T39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3" y="21"/>
                      <a:pt x="0" y="19"/>
                      <a:pt x="0" y="15"/>
                    </a:cubicBezTo>
                    <a:cubicBezTo>
                      <a:pt x="0" y="10"/>
                      <a:pt x="4" y="8"/>
                      <a:pt x="10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5"/>
                      <a:pt x="12" y="4"/>
                      <a:pt x="8" y="4"/>
                    </a:cubicBezTo>
                    <a:cubicBezTo>
                      <a:pt x="6" y="4"/>
                      <a:pt x="4" y="4"/>
                      <a:pt x="2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6" y="0"/>
                      <a:pt x="9" y="0"/>
                    </a:cubicBezTo>
                    <a:cubicBezTo>
                      <a:pt x="15" y="0"/>
                      <a:pt x="18" y="2"/>
                      <a:pt x="18" y="7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  <a:moveTo>
                      <a:pt x="13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7" y="12"/>
                      <a:pt x="5" y="13"/>
                      <a:pt x="5" y="15"/>
                    </a:cubicBezTo>
                    <a:cubicBezTo>
                      <a:pt x="5" y="16"/>
                      <a:pt x="6" y="17"/>
                      <a:pt x="8" y="17"/>
                    </a:cubicBezTo>
                    <a:cubicBezTo>
                      <a:pt x="10" y="17"/>
                      <a:pt x="11" y="17"/>
                      <a:pt x="13" y="15"/>
                    </a:cubicBezTo>
                    <a:lnTo>
                      <a:pt x="13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38" name="Freeform 37"/>
              <p:cNvSpPr>
                <a:spLocks/>
              </p:cNvSpPr>
              <p:nvPr/>
            </p:nvSpPr>
            <p:spPr bwMode="auto">
              <a:xfrm>
                <a:off x="42529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4 w 18"/>
                  <a:gd name="T3" fmla="*/ 18 h 21"/>
                  <a:gd name="T4" fmla="*/ 7 w 18"/>
                  <a:gd name="T5" fmla="*/ 21 h 21"/>
                  <a:gd name="T6" fmla="*/ 0 w 18"/>
                  <a:gd name="T7" fmla="*/ 13 h 21"/>
                  <a:gd name="T8" fmla="*/ 0 w 18"/>
                  <a:gd name="T9" fmla="*/ 0 h 21"/>
                  <a:gd name="T10" fmla="*/ 5 w 18"/>
                  <a:gd name="T11" fmla="*/ 0 h 21"/>
                  <a:gd name="T12" fmla="*/ 5 w 18"/>
                  <a:gd name="T13" fmla="*/ 12 h 21"/>
                  <a:gd name="T14" fmla="*/ 8 w 18"/>
                  <a:gd name="T15" fmla="*/ 17 h 21"/>
                  <a:gd name="T16" fmla="*/ 13 w 18"/>
                  <a:gd name="T17" fmla="*/ 14 h 21"/>
                  <a:gd name="T18" fmla="*/ 13 w 18"/>
                  <a:gd name="T19" fmla="*/ 0 h 21"/>
                  <a:gd name="T20" fmla="*/ 18 w 18"/>
                  <a:gd name="T21" fmla="*/ 0 h 21"/>
                  <a:gd name="T22" fmla="*/ 18 w 18"/>
                  <a:gd name="T23" fmla="*/ 21 h 21"/>
                  <a:gd name="T24" fmla="*/ 14 w 18"/>
                  <a:gd name="T2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5"/>
                      <a:pt x="6" y="17"/>
                      <a:pt x="8" y="17"/>
                    </a:cubicBezTo>
                    <a:cubicBezTo>
                      <a:pt x="10" y="17"/>
                      <a:pt x="11" y="16"/>
                      <a:pt x="13" y="1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C22AD-D656-41E9-93F8-7C9D28B703B8}" type="slidenum">
              <a:rPr lang="en-AU"/>
              <a:pPr>
                <a:defRPr/>
              </a:pPr>
              <a:t>‹#›</a:t>
            </a:fld>
            <a:r>
              <a:rPr lang="en-AU" dirty="0"/>
              <a:t>  |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360000"/>
          <a:lstStyle>
            <a:lvl1pPr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B6357-0F23-4B13-9ADD-2607AA7200CC}" type="slidenum">
              <a:rPr lang="en-AU"/>
              <a:pPr>
                <a:defRPr/>
              </a:pPr>
              <a:t>‹#›</a:t>
            </a:fld>
            <a:r>
              <a:rPr lang="en-AU" dirty="0"/>
              <a:t>  |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60363" y="270000"/>
            <a:ext cx="8460000" cy="8532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3200" b="1">
                <a:solidFill>
                  <a:schemeClr val="accent2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2200" b="1">
                <a:solidFill>
                  <a:schemeClr val="accent1">
                    <a:lumMod val="75000"/>
                  </a:schemeClr>
                </a:solidFill>
              </a:defRPr>
            </a:lvl2pPr>
            <a:lvl3pPr>
              <a:buNone/>
              <a:defRPr sz="2800">
                <a:solidFill>
                  <a:srgbClr val="00A9CE"/>
                </a:solidFill>
              </a:defRPr>
            </a:lvl3pPr>
            <a:lvl4pPr>
              <a:buNone/>
              <a:defRPr sz="2800">
                <a:solidFill>
                  <a:srgbClr val="00A9CE"/>
                </a:solidFill>
              </a:defRPr>
            </a:lvl4pPr>
            <a:lvl5pPr>
              <a:buNone/>
              <a:defRPr sz="2800">
                <a:solidFill>
                  <a:srgbClr val="00A9CE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B6FFA-6E05-4ED1-8A4B-78E11C38B00C}" type="slidenum">
              <a:rPr lang="en-AU"/>
              <a:pPr>
                <a:defRPr/>
              </a:pPr>
              <a:t>‹#›</a:t>
            </a:fld>
            <a:r>
              <a:rPr lang="en-AU" dirty="0"/>
              <a:t>  |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1268413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1550" y="1268413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85630-BBF9-4C90-96C4-36A80966C450}" type="slidenum">
              <a:rPr lang="en-AU"/>
              <a:pPr>
                <a:defRPr/>
              </a:pPr>
              <a:t>‹#›</a:t>
            </a:fld>
            <a:r>
              <a:rPr lang="en-AU" dirty="0"/>
              <a:t>  |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18BC3-6CB6-48BE-9DA8-F60B1D4F7356}" type="slidenum">
              <a:rPr lang="en-AU"/>
              <a:pPr>
                <a:defRPr/>
              </a:pPr>
              <a:t>‹#›</a:t>
            </a:fld>
            <a:r>
              <a:rPr lang="en-AU" dirty="0"/>
              <a:t>  |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3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2CAE4-E1D5-41E8-83AC-AF1AF3DEF43E}" type="slidenum">
              <a:rPr lang="en-AU"/>
              <a:pPr>
                <a:defRPr/>
              </a:pPr>
              <a:t>‹#›</a:t>
            </a:fld>
            <a:r>
              <a:rPr lang="en-AU" dirty="0"/>
              <a:t>  |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60000" y="1276350"/>
            <a:ext cx="8460000" cy="4559300"/>
          </a:xfrm>
        </p:spPr>
        <p:txBody>
          <a:bodyPr/>
          <a:lstStyle>
            <a:lvl1pPr>
              <a:lnSpc>
                <a:spcPct val="85000"/>
              </a:lnSpc>
              <a:spcAft>
                <a:spcPts val="0"/>
              </a:spcAft>
              <a:buFontTx/>
              <a:buNone/>
              <a:defRPr sz="4000" b="1">
                <a:solidFill>
                  <a:schemeClr val="accent1">
                    <a:lumMod val="75000"/>
                  </a:schemeClr>
                </a:solidFill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None/>
              <a:defRPr sz="4000" b="1">
                <a:solidFill>
                  <a:schemeClr val="accent2"/>
                </a:solidFill>
              </a:defRPr>
            </a:lvl2pPr>
            <a:lvl3pPr marL="0" indent="0">
              <a:spcBef>
                <a:spcPts val="2200"/>
              </a:spcBef>
              <a:buNone/>
              <a:defRPr b="1">
                <a:solidFill>
                  <a:srgbClr val="00313C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E0CA4-E65C-4045-AE50-20B4995A121A}" type="slidenum">
              <a:rPr lang="en-AU"/>
              <a:pPr>
                <a:defRPr/>
              </a:pPr>
              <a:t>‹#›</a:t>
            </a:fld>
            <a:r>
              <a:rPr lang="en-AU" dirty="0"/>
              <a:t>  |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-7938" y="6056313"/>
            <a:ext cx="9161463" cy="801687"/>
            <a:chOff x="-7938" y="6056313"/>
            <a:chExt cx="9161463" cy="801687"/>
          </a:xfrm>
        </p:grpSpPr>
        <p:sp>
          <p:nvSpPr>
            <p:cNvPr id="4" name="AutoShape 4"/>
            <p:cNvSpPr>
              <a:spLocks noChangeAspect="1" noChangeArrowheads="1" noTextEdit="1"/>
            </p:cNvSpPr>
            <p:nvPr/>
          </p:nvSpPr>
          <p:spPr bwMode="auto">
            <a:xfrm>
              <a:off x="-7938" y="6056313"/>
              <a:ext cx="9161463" cy="80168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/>
            <a:p>
              <a:pPr defTabSz="457200">
                <a:defRPr/>
              </a:pPr>
              <a:endParaRPr lang="en-AU"/>
            </a:p>
          </p:txBody>
        </p:sp>
        <p:grpSp>
          <p:nvGrpSpPr>
            <p:cNvPr id="5" name="Group 1"/>
            <p:cNvGrpSpPr>
              <a:grpSpLocks/>
            </p:cNvGrpSpPr>
            <p:nvPr/>
          </p:nvGrpSpPr>
          <p:grpSpPr bwMode="auto">
            <a:xfrm>
              <a:off x="1588" y="6065838"/>
              <a:ext cx="9142412" cy="690562"/>
              <a:chOff x="1495" y="6065893"/>
              <a:chExt cx="9143026" cy="690563"/>
            </a:xfrm>
          </p:grpSpPr>
          <p:sp>
            <p:nvSpPr>
              <p:cNvPr id="7" name="Freeform 8"/>
              <p:cNvSpPr>
                <a:spLocks noEditPoints="1"/>
              </p:cNvSpPr>
              <p:nvPr/>
            </p:nvSpPr>
            <p:spPr bwMode="auto">
              <a:xfrm>
                <a:off x="1495" y="6065893"/>
                <a:ext cx="9143026" cy="690563"/>
              </a:xfrm>
              <a:custGeom>
                <a:avLst/>
                <a:gdLst>
                  <a:gd name="T0" fmla="*/ 2880 w 2880"/>
                  <a:gd name="T1" fmla="*/ 14 h 217"/>
                  <a:gd name="T2" fmla="*/ 2817 w 2880"/>
                  <a:gd name="T3" fmla="*/ 14 h 217"/>
                  <a:gd name="T4" fmla="*/ 2486 w 2880"/>
                  <a:gd name="T5" fmla="*/ 95 h 217"/>
                  <a:gd name="T6" fmla="*/ 2486 w 2880"/>
                  <a:gd name="T7" fmla="*/ 95 h 217"/>
                  <a:gd name="T8" fmla="*/ 2880 w 2880"/>
                  <a:gd name="T9" fmla="*/ 95 h 217"/>
                  <a:gd name="T10" fmla="*/ 2880 w 2880"/>
                  <a:gd name="T11" fmla="*/ 217 h 217"/>
                  <a:gd name="T12" fmla="*/ 2880 w 2880"/>
                  <a:gd name="T13" fmla="*/ 217 h 217"/>
                  <a:gd name="T14" fmla="*/ 2880 w 2880"/>
                  <a:gd name="T15" fmla="*/ 14 h 217"/>
                  <a:gd name="T16" fmla="*/ 2171 w 2880"/>
                  <a:gd name="T17" fmla="*/ 0 h 217"/>
                  <a:gd name="T18" fmla="*/ 0 w 2880"/>
                  <a:gd name="T19" fmla="*/ 0 h 217"/>
                  <a:gd name="T20" fmla="*/ 0 w 2880"/>
                  <a:gd name="T21" fmla="*/ 95 h 217"/>
                  <a:gd name="T22" fmla="*/ 2486 w 2880"/>
                  <a:gd name="T23" fmla="*/ 95 h 217"/>
                  <a:gd name="T24" fmla="*/ 2486 w 2880"/>
                  <a:gd name="T25" fmla="*/ 95 h 217"/>
                  <a:gd name="T26" fmla="*/ 2486 w 2880"/>
                  <a:gd name="T27" fmla="*/ 95 h 217"/>
                  <a:gd name="T28" fmla="*/ 2486 w 2880"/>
                  <a:gd name="T29" fmla="*/ 95 h 217"/>
                  <a:gd name="T30" fmla="*/ 2171 w 2880"/>
                  <a:gd name="T31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80" h="217">
                    <a:moveTo>
                      <a:pt x="2880" y="14"/>
                    </a:moveTo>
                    <a:cubicBezTo>
                      <a:pt x="2817" y="14"/>
                      <a:pt x="2817" y="14"/>
                      <a:pt x="2817" y="14"/>
                    </a:cubicBezTo>
                    <a:cubicBezTo>
                      <a:pt x="2616" y="14"/>
                      <a:pt x="2542" y="74"/>
                      <a:pt x="2486" y="95"/>
                    </a:cubicBezTo>
                    <a:cubicBezTo>
                      <a:pt x="2486" y="95"/>
                      <a:pt x="2486" y="95"/>
                      <a:pt x="2486" y="95"/>
                    </a:cubicBezTo>
                    <a:cubicBezTo>
                      <a:pt x="2880" y="95"/>
                      <a:pt x="2880" y="95"/>
                      <a:pt x="2880" y="95"/>
                    </a:cubicBezTo>
                    <a:cubicBezTo>
                      <a:pt x="2880" y="217"/>
                      <a:pt x="2880" y="217"/>
                      <a:pt x="2880" y="217"/>
                    </a:cubicBezTo>
                    <a:cubicBezTo>
                      <a:pt x="2880" y="217"/>
                      <a:pt x="2880" y="217"/>
                      <a:pt x="2880" y="217"/>
                    </a:cubicBezTo>
                    <a:cubicBezTo>
                      <a:pt x="2880" y="14"/>
                      <a:pt x="2880" y="14"/>
                      <a:pt x="2880" y="14"/>
                    </a:cubicBezTo>
                    <a:moveTo>
                      <a:pt x="217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2486" y="95"/>
                      <a:pt x="2486" y="95"/>
                      <a:pt x="2486" y="95"/>
                    </a:cubicBezTo>
                    <a:cubicBezTo>
                      <a:pt x="2486" y="95"/>
                      <a:pt x="2486" y="95"/>
                      <a:pt x="2486" y="95"/>
                    </a:cubicBezTo>
                    <a:cubicBezTo>
                      <a:pt x="2486" y="95"/>
                      <a:pt x="2486" y="95"/>
                      <a:pt x="2486" y="95"/>
                    </a:cubicBezTo>
                    <a:cubicBezTo>
                      <a:pt x="2486" y="95"/>
                      <a:pt x="2486" y="95"/>
                      <a:pt x="2486" y="95"/>
                    </a:cubicBezTo>
                    <a:cubicBezTo>
                      <a:pt x="2419" y="39"/>
                      <a:pt x="2306" y="0"/>
                      <a:pt x="2171" y="0"/>
                    </a:cubicBez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8" name="Freeform 9"/>
              <p:cNvSpPr>
                <a:spLocks noEditPoints="1"/>
              </p:cNvSpPr>
              <p:nvPr/>
            </p:nvSpPr>
            <p:spPr bwMode="auto">
              <a:xfrm>
                <a:off x="1495" y="6367518"/>
                <a:ext cx="9143026" cy="388938"/>
              </a:xfrm>
              <a:custGeom>
                <a:avLst/>
                <a:gdLst>
                  <a:gd name="T0" fmla="*/ 2486 w 2880"/>
                  <a:gd name="T1" fmla="*/ 0 h 122"/>
                  <a:gd name="T2" fmla="*/ 0 w 2880"/>
                  <a:gd name="T3" fmla="*/ 0 h 122"/>
                  <a:gd name="T4" fmla="*/ 0 w 2880"/>
                  <a:gd name="T5" fmla="*/ 13 h 122"/>
                  <a:gd name="T6" fmla="*/ 2289 w 2880"/>
                  <a:gd name="T7" fmla="*/ 13 h 122"/>
                  <a:gd name="T8" fmla="*/ 2486 w 2880"/>
                  <a:gd name="T9" fmla="*/ 0 h 122"/>
                  <a:gd name="T10" fmla="*/ 2880 w 2880"/>
                  <a:gd name="T11" fmla="*/ 0 h 122"/>
                  <a:gd name="T12" fmla="*/ 2486 w 2880"/>
                  <a:gd name="T13" fmla="*/ 0 h 122"/>
                  <a:gd name="T14" fmla="*/ 2813 w 2880"/>
                  <a:gd name="T15" fmla="*/ 122 h 122"/>
                  <a:gd name="T16" fmla="*/ 2880 w 2880"/>
                  <a:gd name="T17" fmla="*/ 122 h 122"/>
                  <a:gd name="T18" fmla="*/ 2880 w 2880"/>
                  <a:gd name="T19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80" h="122">
                    <a:moveTo>
                      <a:pt x="248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289" y="13"/>
                      <a:pt x="2289" y="13"/>
                      <a:pt x="2289" y="13"/>
                    </a:cubicBezTo>
                    <a:cubicBezTo>
                      <a:pt x="2418" y="13"/>
                      <a:pt x="2459" y="10"/>
                      <a:pt x="2486" y="0"/>
                    </a:cubicBezTo>
                    <a:moveTo>
                      <a:pt x="2880" y="0"/>
                    </a:moveTo>
                    <a:cubicBezTo>
                      <a:pt x="2486" y="0"/>
                      <a:pt x="2486" y="0"/>
                      <a:pt x="2486" y="0"/>
                    </a:cubicBezTo>
                    <a:cubicBezTo>
                      <a:pt x="2554" y="56"/>
                      <a:pt x="2645" y="122"/>
                      <a:pt x="2813" y="122"/>
                    </a:cubicBezTo>
                    <a:cubicBezTo>
                      <a:pt x="2854" y="122"/>
                      <a:pt x="2880" y="122"/>
                      <a:pt x="2880" y="122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9" name="Freeform 10"/>
              <p:cNvSpPr>
                <a:spLocks/>
              </p:cNvSpPr>
              <p:nvPr/>
            </p:nvSpPr>
            <p:spPr bwMode="auto">
              <a:xfrm>
                <a:off x="1495" y="6110343"/>
                <a:ext cx="7891992" cy="298450"/>
              </a:xfrm>
              <a:custGeom>
                <a:avLst/>
                <a:gdLst>
                  <a:gd name="T0" fmla="*/ 2486 w 2486"/>
                  <a:gd name="T1" fmla="*/ 81 h 94"/>
                  <a:gd name="T2" fmla="*/ 2171 w 2486"/>
                  <a:gd name="T3" fmla="*/ 0 h 94"/>
                  <a:gd name="T4" fmla="*/ 0 w 2486"/>
                  <a:gd name="T5" fmla="*/ 0 h 94"/>
                  <a:gd name="T6" fmla="*/ 0 w 2486"/>
                  <a:gd name="T7" fmla="*/ 94 h 94"/>
                  <a:gd name="T8" fmla="*/ 2289 w 2486"/>
                  <a:gd name="T9" fmla="*/ 94 h 94"/>
                  <a:gd name="T10" fmla="*/ 2486 w 2486"/>
                  <a:gd name="T11" fmla="*/ 8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86" h="94">
                    <a:moveTo>
                      <a:pt x="2486" y="81"/>
                    </a:moveTo>
                    <a:cubicBezTo>
                      <a:pt x="2410" y="38"/>
                      <a:pt x="2306" y="0"/>
                      <a:pt x="217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2289" y="94"/>
                      <a:pt x="2289" y="94"/>
                      <a:pt x="2289" y="94"/>
                    </a:cubicBezTo>
                    <a:cubicBezTo>
                      <a:pt x="2418" y="94"/>
                      <a:pt x="2459" y="91"/>
                      <a:pt x="2486" y="8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10" name="Freeform 11"/>
              <p:cNvSpPr>
                <a:spLocks/>
              </p:cNvSpPr>
              <p:nvPr/>
            </p:nvSpPr>
            <p:spPr bwMode="auto">
              <a:xfrm>
                <a:off x="7893487" y="6110343"/>
                <a:ext cx="1251034" cy="601663"/>
              </a:xfrm>
              <a:custGeom>
                <a:avLst/>
                <a:gdLst>
                  <a:gd name="T0" fmla="*/ 331 w 394"/>
                  <a:gd name="T1" fmla="*/ 0 h 189"/>
                  <a:gd name="T2" fmla="*/ 0 w 394"/>
                  <a:gd name="T3" fmla="*/ 81 h 189"/>
                  <a:gd name="T4" fmla="*/ 327 w 394"/>
                  <a:gd name="T5" fmla="*/ 189 h 189"/>
                  <a:gd name="T6" fmla="*/ 394 w 394"/>
                  <a:gd name="T7" fmla="*/ 189 h 189"/>
                  <a:gd name="T8" fmla="*/ 394 w 394"/>
                  <a:gd name="T9" fmla="*/ 0 h 189"/>
                  <a:gd name="T10" fmla="*/ 331 w 394"/>
                  <a:gd name="T11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4" h="189">
                    <a:moveTo>
                      <a:pt x="331" y="0"/>
                    </a:moveTo>
                    <a:cubicBezTo>
                      <a:pt x="130" y="0"/>
                      <a:pt x="56" y="60"/>
                      <a:pt x="0" y="81"/>
                    </a:cubicBezTo>
                    <a:cubicBezTo>
                      <a:pt x="89" y="131"/>
                      <a:pt x="159" y="189"/>
                      <a:pt x="327" y="189"/>
                    </a:cubicBezTo>
                    <a:cubicBezTo>
                      <a:pt x="368" y="189"/>
                      <a:pt x="394" y="189"/>
                      <a:pt x="394" y="189"/>
                    </a:cubicBezTo>
                    <a:cubicBezTo>
                      <a:pt x="394" y="0"/>
                      <a:pt x="394" y="0"/>
                      <a:pt x="394" y="0"/>
                    </a:cubicBezTo>
                    <a:lnTo>
                      <a:pt x="33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</p:grpSp>
        <p:pic>
          <p:nvPicPr>
            <p:cNvPr id="6" name="Picture 7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459788" y="6191250"/>
              <a:ext cx="454025" cy="454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60000" y="1276350"/>
            <a:ext cx="7477125" cy="4559301"/>
          </a:xfrm>
        </p:spPr>
        <p:txBody>
          <a:bodyPr/>
          <a:lstStyle>
            <a:lvl1pPr>
              <a:spcAft>
                <a:spcPts val="0"/>
              </a:spcAft>
              <a:buFontTx/>
              <a:buNone/>
              <a:defRPr sz="4400" b="1">
                <a:solidFill>
                  <a:schemeClr val="accent1"/>
                </a:solidFill>
              </a:defRPr>
            </a:lvl1pPr>
            <a:lvl2pPr marL="0" indent="0">
              <a:lnSpc>
                <a:spcPct val="75000"/>
              </a:lnSpc>
              <a:spcAft>
                <a:spcPts val="850"/>
              </a:spcAft>
              <a:buNone/>
              <a:defRPr sz="4400" b="1">
                <a:solidFill>
                  <a:schemeClr val="bg1"/>
                </a:solidFill>
              </a:defRPr>
            </a:lvl2pPr>
            <a:lvl3pPr marL="0" indent="0">
              <a:buNone/>
              <a:defRPr sz="2200" b="1">
                <a:solidFill>
                  <a:srgbClr val="FFFFFF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12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9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6A171C2-00D8-4D37-B865-3223A69DE5C1}" type="slidenum">
              <a:rPr lang="en-AU"/>
              <a:pPr>
                <a:defRPr/>
              </a:pPr>
              <a:t>‹#›</a:t>
            </a:fld>
            <a:r>
              <a:rPr lang="en-AU" dirty="0"/>
              <a:t>  |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21" name="Title Placeholder 1"/>
          <p:cNvSpPr>
            <a:spLocks noGrp="1"/>
          </p:cNvSpPr>
          <p:nvPr>
            <p:ph type="ctrTitle"/>
          </p:nvPr>
        </p:nvSpPr>
        <p:spPr>
          <a:xfrm>
            <a:off x="358775" y="3105150"/>
            <a:ext cx="8461375" cy="1096963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AU"/>
              <a:t>Click to edit Master title style</a:t>
            </a:r>
          </a:p>
        </p:txBody>
      </p:sp>
      <p:sp>
        <p:nvSpPr>
          <p:cNvPr id="80922" name="Text Placeholder 2"/>
          <p:cNvSpPr>
            <a:spLocks noGrp="1"/>
          </p:cNvSpPr>
          <p:nvPr>
            <p:ph type="subTitle" idx="1"/>
          </p:nvPr>
        </p:nvSpPr>
        <p:spPr>
          <a:xfrm>
            <a:off x="358775" y="4257675"/>
            <a:ext cx="8461375" cy="396875"/>
          </a:xfrm>
        </p:spPr>
        <p:txBody>
          <a:bodyPr/>
          <a:lstStyle>
            <a:lvl1pPr marL="0" indent="0">
              <a:buFont typeface="Arial" charset="0"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r>
              <a:rPr lang="en-AU"/>
              <a:t>Click to edit Master subtitle style</a:t>
            </a:r>
          </a:p>
        </p:txBody>
      </p:sp>
      <p:sp>
        <p:nvSpPr>
          <p:cNvPr id="36" name="AutoShape 4"/>
          <p:cNvSpPr>
            <a:spLocks noChangeAspect="1" noChangeArrowheads="1" noTextEdit="1"/>
          </p:cNvSpPr>
          <p:nvPr/>
        </p:nvSpPr>
        <p:spPr bwMode="auto">
          <a:xfrm>
            <a:off x="3175" y="3325813"/>
            <a:ext cx="9161463" cy="80168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AU">
              <a:latin typeface="+mn-lt"/>
            </a:endParaRPr>
          </a:p>
        </p:txBody>
      </p:sp>
      <p:sp>
        <p:nvSpPr>
          <p:cNvPr id="43" name="AutoShape 81"/>
          <p:cNvSpPr>
            <a:spLocks noChangeAspect="1" noChangeArrowheads="1" noTextEdit="1"/>
          </p:cNvSpPr>
          <p:nvPr/>
        </p:nvSpPr>
        <p:spPr bwMode="auto">
          <a:xfrm>
            <a:off x="1588" y="3321050"/>
            <a:ext cx="91694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80971" name="Group 38"/>
          <p:cNvGrpSpPr>
            <a:grpSpLocks/>
          </p:cNvGrpSpPr>
          <p:nvPr/>
        </p:nvGrpSpPr>
        <p:grpSpPr bwMode="auto">
          <a:xfrm>
            <a:off x="-26988" y="357188"/>
            <a:ext cx="9199563" cy="6500812"/>
            <a:chOff x="-26988" y="357188"/>
            <a:chExt cx="9199469" cy="6500812"/>
          </a:xfrm>
        </p:grpSpPr>
        <p:grpSp>
          <p:nvGrpSpPr>
            <p:cNvPr id="80972" name="Group 66"/>
            <p:cNvGrpSpPr>
              <a:grpSpLocks/>
            </p:cNvGrpSpPr>
            <p:nvPr/>
          </p:nvGrpSpPr>
          <p:grpSpPr bwMode="auto">
            <a:xfrm>
              <a:off x="-26988" y="357188"/>
              <a:ext cx="9178926" cy="2571750"/>
              <a:chOff x="-17463" y="357188"/>
              <a:chExt cx="9186863" cy="2571750"/>
            </a:xfrm>
          </p:grpSpPr>
          <p:sp>
            <p:nvSpPr>
              <p:cNvPr id="42" name="Freeform 17"/>
              <p:cNvSpPr>
                <a:spLocks/>
              </p:cNvSpPr>
              <p:nvPr/>
            </p:nvSpPr>
            <p:spPr bwMode="auto">
              <a:xfrm>
                <a:off x="-17463" y="1971675"/>
                <a:ext cx="9186769" cy="957263"/>
              </a:xfrm>
              <a:custGeom>
                <a:avLst/>
                <a:gdLst>
                  <a:gd name="T0" fmla="*/ 0 w 2880"/>
                  <a:gd name="T1" fmla="*/ 0 h 300"/>
                  <a:gd name="T2" fmla="*/ 372 w 2880"/>
                  <a:gd name="T3" fmla="*/ 0 h 300"/>
                  <a:gd name="T4" fmla="*/ 890 w 2880"/>
                  <a:gd name="T5" fmla="*/ 171 h 300"/>
                  <a:gd name="T6" fmla="*/ 1389 w 2880"/>
                  <a:gd name="T7" fmla="*/ 300 h 300"/>
                  <a:gd name="T8" fmla="*/ 2880 w 2880"/>
                  <a:gd name="T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300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1"/>
                      <a:pt x="890" y="171"/>
                    </a:cubicBezTo>
                    <a:cubicBezTo>
                      <a:pt x="1011" y="240"/>
                      <a:pt x="1176" y="300"/>
                      <a:pt x="1389" y="300"/>
                    </a:cubicBezTo>
                    <a:cubicBezTo>
                      <a:pt x="2880" y="300"/>
                      <a:pt x="2880" y="300"/>
                      <a:pt x="2880" y="300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2" name="Freeform 18"/>
              <p:cNvSpPr>
                <a:spLocks/>
              </p:cNvSpPr>
              <p:nvPr/>
            </p:nvSpPr>
            <p:spPr bwMode="auto">
              <a:xfrm>
                <a:off x="-17463" y="2449513"/>
                <a:ext cx="9186769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1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1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44" name="Freeform 19"/>
              <p:cNvSpPr>
                <a:spLocks/>
              </p:cNvSpPr>
              <p:nvPr/>
            </p:nvSpPr>
            <p:spPr bwMode="auto">
              <a:xfrm>
                <a:off x="-17463" y="1655763"/>
                <a:ext cx="9186769" cy="954087"/>
              </a:xfrm>
              <a:custGeom>
                <a:avLst/>
                <a:gdLst>
                  <a:gd name="T0" fmla="*/ 0 w 2880"/>
                  <a:gd name="T1" fmla="*/ 0 h 299"/>
                  <a:gd name="T2" fmla="*/ 372 w 2880"/>
                  <a:gd name="T3" fmla="*/ 0 h 299"/>
                  <a:gd name="T4" fmla="*/ 890 w 2880"/>
                  <a:gd name="T5" fmla="*/ 170 h 299"/>
                  <a:gd name="T6" fmla="*/ 1389 w 2880"/>
                  <a:gd name="T7" fmla="*/ 299 h 299"/>
                  <a:gd name="T8" fmla="*/ 2880 w 2880"/>
                  <a:gd name="T9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0"/>
                      <a:pt x="890" y="170"/>
                    </a:cubicBezTo>
                    <a:cubicBezTo>
                      <a:pt x="1011" y="239"/>
                      <a:pt x="1176" y="299"/>
                      <a:pt x="1389" y="299"/>
                    </a:cubicBezTo>
                    <a:cubicBezTo>
                      <a:pt x="2880" y="299"/>
                      <a:pt x="2880" y="299"/>
                      <a:pt x="2880" y="299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45" name="Freeform 20"/>
              <p:cNvSpPr>
                <a:spLocks/>
              </p:cNvSpPr>
              <p:nvPr/>
            </p:nvSpPr>
            <p:spPr bwMode="auto">
              <a:xfrm>
                <a:off x="-17463" y="2130425"/>
                <a:ext cx="9186769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1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1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46" name="Freeform 21"/>
              <p:cNvSpPr>
                <a:spLocks/>
              </p:cNvSpPr>
              <p:nvPr/>
            </p:nvSpPr>
            <p:spPr bwMode="auto">
              <a:xfrm>
                <a:off x="-17463" y="1336675"/>
                <a:ext cx="9186769" cy="954088"/>
              </a:xfrm>
              <a:custGeom>
                <a:avLst/>
                <a:gdLst>
                  <a:gd name="T0" fmla="*/ 0 w 2880"/>
                  <a:gd name="T1" fmla="*/ 0 h 299"/>
                  <a:gd name="T2" fmla="*/ 372 w 2880"/>
                  <a:gd name="T3" fmla="*/ 0 h 299"/>
                  <a:gd name="T4" fmla="*/ 890 w 2880"/>
                  <a:gd name="T5" fmla="*/ 171 h 299"/>
                  <a:gd name="T6" fmla="*/ 1389 w 2880"/>
                  <a:gd name="T7" fmla="*/ 299 h 299"/>
                  <a:gd name="T8" fmla="*/ 2880 w 2880"/>
                  <a:gd name="T9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0"/>
                      <a:pt x="890" y="171"/>
                    </a:cubicBezTo>
                    <a:cubicBezTo>
                      <a:pt x="1011" y="239"/>
                      <a:pt x="1176" y="299"/>
                      <a:pt x="1389" y="299"/>
                    </a:cubicBezTo>
                    <a:cubicBezTo>
                      <a:pt x="2880" y="299"/>
                      <a:pt x="2880" y="299"/>
                      <a:pt x="2880" y="299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47" name="Freeform 22"/>
              <p:cNvSpPr>
                <a:spLocks/>
              </p:cNvSpPr>
              <p:nvPr/>
            </p:nvSpPr>
            <p:spPr bwMode="auto">
              <a:xfrm>
                <a:off x="-17463" y="1811338"/>
                <a:ext cx="9186769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2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2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48" name="Freeform 23"/>
              <p:cNvSpPr>
                <a:spLocks/>
              </p:cNvSpPr>
              <p:nvPr/>
            </p:nvSpPr>
            <p:spPr bwMode="auto">
              <a:xfrm>
                <a:off x="-17463" y="357188"/>
                <a:ext cx="9186769" cy="957262"/>
              </a:xfrm>
              <a:custGeom>
                <a:avLst/>
                <a:gdLst>
                  <a:gd name="T0" fmla="*/ 2880 w 2880"/>
                  <a:gd name="T1" fmla="*/ 300 h 300"/>
                  <a:gd name="T2" fmla="*/ 2501 w 2880"/>
                  <a:gd name="T3" fmla="*/ 300 h 300"/>
                  <a:gd name="T4" fmla="*/ 1984 w 2880"/>
                  <a:gd name="T5" fmla="*/ 129 h 300"/>
                  <a:gd name="T6" fmla="*/ 1485 w 2880"/>
                  <a:gd name="T7" fmla="*/ 0 h 300"/>
                  <a:gd name="T8" fmla="*/ 0 w 2880"/>
                  <a:gd name="T9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300">
                    <a:moveTo>
                      <a:pt x="2880" y="300"/>
                    </a:moveTo>
                    <a:cubicBezTo>
                      <a:pt x="2880" y="300"/>
                      <a:pt x="2565" y="300"/>
                      <a:pt x="2501" y="300"/>
                    </a:cubicBezTo>
                    <a:cubicBezTo>
                      <a:pt x="2236" y="300"/>
                      <a:pt x="2124" y="209"/>
                      <a:pt x="1984" y="129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49" name="Freeform 24"/>
              <p:cNvSpPr>
                <a:spLocks/>
              </p:cNvSpPr>
              <p:nvPr/>
            </p:nvSpPr>
            <p:spPr bwMode="auto">
              <a:xfrm>
                <a:off x="-17463" y="357188"/>
                <a:ext cx="9186769" cy="477837"/>
              </a:xfrm>
              <a:custGeom>
                <a:avLst/>
                <a:gdLst>
                  <a:gd name="T0" fmla="*/ 0 w 2880"/>
                  <a:gd name="T1" fmla="*/ 150 h 150"/>
                  <a:gd name="T2" fmla="*/ 1672 w 2880"/>
                  <a:gd name="T3" fmla="*/ 150 h 150"/>
                  <a:gd name="T4" fmla="*/ 1984 w 2880"/>
                  <a:gd name="T5" fmla="*/ 129 h 150"/>
                  <a:gd name="T6" fmla="*/ 2507 w 2880"/>
                  <a:gd name="T7" fmla="*/ 0 h 150"/>
                  <a:gd name="T8" fmla="*/ 2880 w 2880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0" y="150"/>
                    </a:moveTo>
                    <a:cubicBezTo>
                      <a:pt x="1672" y="150"/>
                      <a:pt x="1672" y="150"/>
                      <a:pt x="1672" y="150"/>
                    </a:cubicBezTo>
                    <a:cubicBezTo>
                      <a:pt x="1875" y="150"/>
                      <a:pt x="1941" y="145"/>
                      <a:pt x="1984" y="129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50" name="Freeform 25"/>
              <p:cNvSpPr>
                <a:spLocks/>
              </p:cNvSpPr>
              <p:nvPr/>
            </p:nvSpPr>
            <p:spPr bwMode="auto">
              <a:xfrm>
                <a:off x="-17463" y="676275"/>
                <a:ext cx="9186769" cy="954088"/>
              </a:xfrm>
              <a:custGeom>
                <a:avLst/>
                <a:gdLst>
                  <a:gd name="T0" fmla="*/ 2880 w 2880"/>
                  <a:gd name="T1" fmla="*/ 299 h 299"/>
                  <a:gd name="T2" fmla="*/ 2501 w 2880"/>
                  <a:gd name="T3" fmla="*/ 299 h 299"/>
                  <a:gd name="T4" fmla="*/ 1984 w 2880"/>
                  <a:gd name="T5" fmla="*/ 129 h 299"/>
                  <a:gd name="T6" fmla="*/ 1485 w 2880"/>
                  <a:gd name="T7" fmla="*/ 0 h 299"/>
                  <a:gd name="T8" fmla="*/ 0 w 2880"/>
                  <a:gd name="T9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2880" y="299"/>
                    </a:moveTo>
                    <a:cubicBezTo>
                      <a:pt x="2880" y="299"/>
                      <a:pt x="2565" y="299"/>
                      <a:pt x="2501" y="299"/>
                    </a:cubicBezTo>
                    <a:cubicBezTo>
                      <a:pt x="2236" y="299"/>
                      <a:pt x="2124" y="209"/>
                      <a:pt x="1984" y="129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51" name="Freeform 26"/>
              <p:cNvSpPr>
                <a:spLocks/>
              </p:cNvSpPr>
              <p:nvPr/>
            </p:nvSpPr>
            <p:spPr bwMode="auto">
              <a:xfrm>
                <a:off x="-17463" y="676275"/>
                <a:ext cx="9186769" cy="477838"/>
              </a:xfrm>
              <a:custGeom>
                <a:avLst/>
                <a:gdLst>
                  <a:gd name="T0" fmla="*/ 0 w 2880"/>
                  <a:gd name="T1" fmla="*/ 150 h 150"/>
                  <a:gd name="T2" fmla="*/ 1672 w 2880"/>
                  <a:gd name="T3" fmla="*/ 150 h 150"/>
                  <a:gd name="T4" fmla="*/ 1984 w 2880"/>
                  <a:gd name="T5" fmla="*/ 129 h 150"/>
                  <a:gd name="T6" fmla="*/ 2507 w 2880"/>
                  <a:gd name="T7" fmla="*/ 0 h 150"/>
                  <a:gd name="T8" fmla="*/ 2880 w 2880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0" y="150"/>
                    </a:moveTo>
                    <a:cubicBezTo>
                      <a:pt x="1672" y="150"/>
                      <a:pt x="1672" y="150"/>
                      <a:pt x="1672" y="150"/>
                    </a:cubicBezTo>
                    <a:cubicBezTo>
                      <a:pt x="1875" y="150"/>
                      <a:pt x="1941" y="145"/>
                      <a:pt x="1984" y="129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52" name="Freeform 27"/>
              <p:cNvSpPr>
                <a:spLocks/>
              </p:cNvSpPr>
              <p:nvPr/>
            </p:nvSpPr>
            <p:spPr bwMode="auto">
              <a:xfrm>
                <a:off x="-17463" y="995363"/>
                <a:ext cx="9186769" cy="954087"/>
              </a:xfrm>
              <a:custGeom>
                <a:avLst/>
                <a:gdLst>
                  <a:gd name="T0" fmla="*/ 2880 w 2880"/>
                  <a:gd name="T1" fmla="*/ 299 h 299"/>
                  <a:gd name="T2" fmla="*/ 2501 w 2880"/>
                  <a:gd name="T3" fmla="*/ 299 h 299"/>
                  <a:gd name="T4" fmla="*/ 1984 w 2880"/>
                  <a:gd name="T5" fmla="*/ 128 h 299"/>
                  <a:gd name="T6" fmla="*/ 1485 w 2880"/>
                  <a:gd name="T7" fmla="*/ 0 h 299"/>
                  <a:gd name="T8" fmla="*/ 0 w 2880"/>
                  <a:gd name="T9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2880" y="299"/>
                    </a:moveTo>
                    <a:cubicBezTo>
                      <a:pt x="2880" y="299"/>
                      <a:pt x="2565" y="299"/>
                      <a:pt x="2501" y="299"/>
                    </a:cubicBezTo>
                    <a:cubicBezTo>
                      <a:pt x="2236" y="299"/>
                      <a:pt x="2124" y="209"/>
                      <a:pt x="1984" y="128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53" name="Freeform 28"/>
              <p:cNvSpPr>
                <a:spLocks/>
              </p:cNvSpPr>
              <p:nvPr/>
            </p:nvSpPr>
            <p:spPr bwMode="auto">
              <a:xfrm>
                <a:off x="-17463" y="995363"/>
                <a:ext cx="9186769" cy="474662"/>
              </a:xfrm>
              <a:custGeom>
                <a:avLst/>
                <a:gdLst>
                  <a:gd name="T0" fmla="*/ 0 w 2880"/>
                  <a:gd name="T1" fmla="*/ 149 h 149"/>
                  <a:gd name="T2" fmla="*/ 1672 w 2880"/>
                  <a:gd name="T3" fmla="*/ 149 h 149"/>
                  <a:gd name="T4" fmla="*/ 1984 w 2880"/>
                  <a:gd name="T5" fmla="*/ 128 h 149"/>
                  <a:gd name="T6" fmla="*/ 2507 w 2880"/>
                  <a:gd name="T7" fmla="*/ 0 h 149"/>
                  <a:gd name="T8" fmla="*/ 2880 w 2880"/>
                  <a:gd name="T9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49">
                    <a:moveTo>
                      <a:pt x="0" y="149"/>
                    </a:moveTo>
                    <a:cubicBezTo>
                      <a:pt x="1672" y="149"/>
                      <a:pt x="1672" y="149"/>
                      <a:pt x="1672" y="149"/>
                    </a:cubicBezTo>
                    <a:cubicBezTo>
                      <a:pt x="1875" y="149"/>
                      <a:pt x="1941" y="145"/>
                      <a:pt x="1984" y="128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</p:grpSp>
        <p:grpSp>
          <p:nvGrpSpPr>
            <p:cNvPr id="80985" name="Group 37"/>
            <p:cNvGrpSpPr>
              <a:grpSpLocks/>
            </p:cNvGrpSpPr>
            <p:nvPr/>
          </p:nvGrpSpPr>
          <p:grpSpPr bwMode="auto">
            <a:xfrm>
              <a:off x="1497" y="5500319"/>
              <a:ext cx="9170984" cy="1357681"/>
              <a:chOff x="1497" y="5500319"/>
              <a:chExt cx="9170984" cy="1357681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1588" y="5940425"/>
                <a:ext cx="9158193" cy="9175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>
                  <a:defRPr/>
                </a:pPr>
                <a:endParaRPr lang="en-AU"/>
              </a:p>
            </p:txBody>
          </p:sp>
          <p:grpSp>
            <p:nvGrpSpPr>
              <p:cNvPr id="80987" name="Group 41"/>
              <p:cNvGrpSpPr>
                <a:grpSpLocks/>
              </p:cNvGrpSpPr>
              <p:nvPr/>
            </p:nvGrpSpPr>
            <p:grpSpPr bwMode="auto">
              <a:xfrm>
                <a:off x="1497" y="5500319"/>
                <a:ext cx="9170984" cy="996231"/>
                <a:chOff x="1497" y="5500319"/>
                <a:chExt cx="9170984" cy="996231"/>
              </a:xfrm>
            </p:grpSpPr>
            <p:sp>
              <p:nvSpPr>
                <p:cNvPr id="38" name="Freeform 7"/>
                <p:cNvSpPr>
                  <a:spLocks noEditPoints="1"/>
                </p:cNvSpPr>
                <p:nvPr/>
              </p:nvSpPr>
              <p:spPr bwMode="auto">
                <a:xfrm>
                  <a:off x="1588" y="5564188"/>
                  <a:ext cx="9170893" cy="931862"/>
                </a:xfrm>
                <a:custGeom>
                  <a:avLst/>
                  <a:gdLst/>
                  <a:ahLst/>
                  <a:cxnLst>
                    <a:cxn ang="0">
                      <a:pos x="2313" y="117"/>
                    </a:cxn>
                    <a:cxn ang="0">
                      <a:pos x="0" y="117"/>
                    </a:cxn>
                    <a:cxn ang="0">
                      <a:pos x="0" y="137"/>
                    </a:cxn>
                    <a:cxn ang="0">
                      <a:pos x="2030" y="137"/>
                    </a:cxn>
                    <a:cxn ang="0">
                      <a:pos x="2313" y="117"/>
                    </a:cxn>
                    <a:cxn ang="0">
                      <a:pos x="2880" y="0"/>
                    </a:cxn>
                    <a:cxn ang="0">
                      <a:pos x="2880" y="0"/>
                    </a:cxn>
                    <a:cxn ang="0">
                      <a:pos x="2880" y="117"/>
                    </a:cxn>
                    <a:cxn ang="0">
                      <a:pos x="2313" y="117"/>
                    </a:cxn>
                    <a:cxn ang="0">
                      <a:pos x="2784" y="293"/>
                    </a:cxn>
                    <a:cxn ang="0">
                      <a:pos x="2880" y="293"/>
                    </a:cxn>
                    <a:cxn ang="0">
                      <a:pos x="2880" y="0"/>
                    </a:cxn>
                  </a:cxnLst>
                  <a:rect l="0" t="0" r="r" b="b"/>
                  <a:pathLst>
                    <a:path w="2880" h="293">
                      <a:moveTo>
                        <a:pt x="2313" y="117"/>
                      </a:move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37"/>
                        <a:pt x="0" y="137"/>
                        <a:pt x="0" y="137"/>
                      </a:cubicBezTo>
                      <a:cubicBezTo>
                        <a:pt x="2030" y="137"/>
                        <a:pt x="2030" y="137"/>
                        <a:pt x="2030" y="137"/>
                      </a:cubicBezTo>
                      <a:cubicBezTo>
                        <a:pt x="2214" y="137"/>
                        <a:pt x="2274" y="132"/>
                        <a:pt x="2313" y="117"/>
                      </a:cubicBezTo>
                      <a:moveTo>
                        <a:pt x="2880" y="0"/>
                      </a:moveTo>
                      <a:cubicBezTo>
                        <a:pt x="2880" y="0"/>
                        <a:pt x="2880" y="0"/>
                        <a:pt x="2880" y="0"/>
                      </a:cubicBezTo>
                      <a:cubicBezTo>
                        <a:pt x="2880" y="117"/>
                        <a:pt x="2880" y="117"/>
                        <a:pt x="2880" y="117"/>
                      </a:cubicBezTo>
                      <a:cubicBezTo>
                        <a:pt x="2313" y="117"/>
                        <a:pt x="2313" y="117"/>
                        <a:pt x="2313" y="117"/>
                      </a:cubicBezTo>
                      <a:cubicBezTo>
                        <a:pt x="2411" y="197"/>
                        <a:pt x="2542" y="293"/>
                        <a:pt x="2784" y="293"/>
                      </a:cubicBezTo>
                      <a:cubicBezTo>
                        <a:pt x="2842" y="293"/>
                        <a:pt x="2880" y="293"/>
                        <a:pt x="2880" y="293"/>
                      </a:cubicBezTo>
                      <a:cubicBezTo>
                        <a:pt x="2880" y="0"/>
                        <a:pt x="2880" y="0"/>
                        <a:pt x="2880" y="0"/>
                      </a:cubicBezTo>
                    </a:path>
                  </a:pathLst>
                </a:custGeom>
                <a:solidFill>
                  <a:srgbClr val="BFBFB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39" name="Freeform 8"/>
                <p:cNvSpPr>
                  <a:spLocks noEditPoints="1"/>
                </p:cNvSpPr>
                <p:nvPr/>
              </p:nvSpPr>
              <p:spPr bwMode="auto">
                <a:xfrm>
                  <a:off x="1588" y="5500688"/>
                  <a:ext cx="9170893" cy="434975"/>
                </a:xfrm>
                <a:custGeom>
                  <a:avLst/>
                  <a:gdLst/>
                  <a:ahLst/>
                  <a:cxnLst>
                    <a:cxn ang="0">
                      <a:pos x="2880" y="20"/>
                    </a:cxn>
                    <a:cxn ang="0">
                      <a:pos x="2789" y="20"/>
                    </a:cxn>
                    <a:cxn ang="0">
                      <a:pos x="2313" y="137"/>
                    </a:cxn>
                    <a:cxn ang="0">
                      <a:pos x="2313" y="137"/>
                    </a:cxn>
                    <a:cxn ang="0">
                      <a:pos x="2880" y="137"/>
                    </a:cxn>
                    <a:cxn ang="0">
                      <a:pos x="2880" y="20"/>
                    </a:cxn>
                    <a:cxn ang="0">
                      <a:pos x="1860" y="0"/>
                    </a:cxn>
                    <a:cxn ang="0">
                      <a:pos x="0" y="0"/>
                    </a:cxn>
                    <a:cxn ang="0">
                      <a:pos x="0" y="137"/>
                    </a:cxn>
                    <a:cxn ang="0">
                      <a:pos x="2313" y="137"/>
                    </a:cxn>
                    <a:cxn ang="0">
                      <a:pos x="2313" y="137"/>
                    </a:cxn>
                    <a:cxn ang="0">
                      <a:pos x="2313" y="137"/>
                    </a:cxn>
                    <a:cxn ang="0">
                      <a:pos x="2313" y="137"/>
                    </a:cxn>
                    <a:cxn ang="0">
                      <a:pos x="1860" y="0"/>
                    </a:cxn>
                  </a:cxnLst>
                  <a:rect l="0" t="0" r="r" b="b"/>
                  <a:pathLst>
                    <a:path w="2880" h="137">
                      <a:moveTo>
                        <a:pt x="2880" y="20"/>
                      </a:moveTo>
                      <a:cubicBezTo>
                        <a:pt x="2789" y="20"/>
                        <a:pt x="2789" y="20"/>
                        <a:pt x="2789" y="20"/>
                      </a:cubicBezTo>
                      <a:cubicBezTo>
                        <a:pt x="2500" y="20"/>
                        <a:pt x="2393" y="107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880" y="137"/>
                        <a:pt x="2880" y="137"/>
                        <a:pt x="2880" y="137"/>
                      </a:cubicBezTo>
                      <a:cubicBezTo>
                        <a:pt x="2880" y="20"/>
                        <a:pt x="2880" y="20"/>
                        <a:pt x="2880" y="20"/>
                      </a:cubicBezTo>
                      <a:moveTo>
                        <a:pt x="186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37"/>
                        <a:pt x="0" y="137"/>
                        <a:pt x="0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216" y="57"/>
                        <a:pt x="2053" y="0"/>
                        <a:pt x="1860" y="0"/>
                      </a:cubicBezTo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40" name="Freeform 9"/>
                <p:cNvSpPr>
                  <a:spLocks/>
                </p:cNvSpPr>
                <p:nvPr/>
              </p:nvSpPr>
              <p:spPr bwMode="auto">
                <a:xfrm>
                  <a:off x="1588" y="5564188"/>
                  <a:ext cx="7365925" cy="431800"/>
                </a:xfrm>
                <a:custGeom>
                  <a:avLst/>
                  <a:gdLst/>
                  <a:ahLst/>
                  <a:cxnLst>
                    <a:cxn ang="0">
                      <a:pos x="2313" y="117"/>
                    </a:cxn>
                    <a:cxn ang="0">
                      <a:pos x="1860" y="0"/>
                    </a:cxn>
                    <a:cxn ang="0">
                      <a:pos x="0" y="0"/>
                    </a:cxn>
                    <a:cxn ang="0">
                      <a:pos x="0" y="136"/>
                    </a:cxn>
                    <a:cxn ang="0">
                      <a:pos x="2030" y="136"/>
                    </a:cxn>
                    <a:cxn ang="0">
                      <a:pos x="2313" y="117"/>
                    </a:cxn>
                  </a:cxnLst>
                  <a:rect l="0" t="0" r="r" b="b"/>
                  <a:pathLst>
                    <a:path w="2313" h="136">
                      <a:moveTo>
                        <a:pt x="2313" y="117"/>
                      </a:moveTo>
                      <a:cubicBezTo>
                        <a:pt x="2204" y="55"/>
                        <a:pt x="2053" y="0"/>
                        <a:pt x="186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2030" y="136"/>
                        <a:pt x="2030" y="136"/>
                        <a:pt x="2030" y="136"/>
                      </a:cubicBezTo>
                      <a:cubicBezTo>
                        <a:pt x="2214" y="136"/>
                        <a:pt x="2274" y="132"/>
                        <a:pt x="2313" y="117"/>
                      </a:cubicBezTo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41" name="Freeform 10"/>
                <p:cNvSpPr>
                  <a:spLocks/>
                </p:cNvSpPr>
                <p:nvPr/>
              </p:nvSpPr>
              <p:spPr bwMode="auto">
                <a:xfrm>
                  <a:off x="7367513" y="5564188"/>
                  <a:ext cx="1804968" cy="868362"/>
                </a:xfrm>
                <a:custGeom>
                  <a:avLst/>
                  <a:gdLst/>
                  <a:ahLst/>
                  <a:cxnLst>
                    <a:cxn ang="0">
                      <a:pos x="476" y="0"/>
                    </a:cxn>
                    <a:cxn ang="0">
                      <a:pos x="0" y="117"/>
                    </a:cxn>
                    <a:cxn ang="0">
                      <a:pos x="471" y="273"/>
                    </a:cxn>
                    <a:cxn ang="0">
                      <a:pos x="567" y="273"/>
                    </a:cxn>
                    <a:cxn ang="0">
                      <a:pos x="567" y="0"/>
                    </a:cxn>
                    <a:cxn ang="0">
                      <a:pos x="476" y="0"/>
                    </a:cxn>
                  </a:cxnLst>
                  <a:rect l="0" t="0" r="r" b="b"/>
                  <a:pathLst>
                    <a:path w="567" h="273">
                      <a:moveTo>
                        <a:pt x="476" y="0"/>
                      </a:moveTo>
                      <a:cubicBezTo>
                        <a:pt x="187" y="0"/>
                        <a:pt x="80" y="87"/>
                        <a:pt x="0" y="117"/>
                      </a:cubicBezTo>
                      <a:cubicBezTo>
                        <a:pt x="128" y="190"/>
                        <a:pt x="229" y="273"/>
                        <a:pt x="471" y="273"/>
                      </a:cubicBezTo>
                      <a:cubicBezTo>
                        <a:pt x="529" y="273"/>
                        <a:pt x="567" y="273"/>
                        <a:pt x="567" y="273"/>
                      </a:cubicBezTo>
                      <a:cubicBezTo>
                        <a:pt x="567" y="0"/>
                        <a:pt x="567" y="0"/>
                        <a:pt x="567" y="0"/>
                      </a:cubicBezTo>
                      <a:lnTo>
                        <a:pt x="47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</p:grpSp>
          <p:pic>
            <p:nvPicPr>
              <p:cNvPr id="80992" name="Picture 7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69275" y="5675743"/>
                <a:ext cx="655638" cy="655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5" name="Group 19"/>
              <p:cNvGrpSpPr/>
              <p:nvPr/>
            </p:nvGrpSpPr>
            <p:grpSpPr>
              <a:xfrm>
                <a:off x="360000" y="5807505"/>
                <a:ext cx="814388" cy="95250"/>
                <a:chOff x="3495675" y="5969000"/>
                <a:chExt cx="814388" cy="95250"/>
              </a:xfrm>
              <a:solidFill>
                <a:schemeClr val="accent1"/>
              </a:solidFill>
            </p:grpSpPr>
            <p:sp>
              <p:nvSpPr>
                <p:cNvPr id="26" name="Freeform 26"/>
                <p:cNvSpPr>
                  <a:spLocks/>
                </p:cNvSpPr>
                <p:nvPr/>
              </p:nvSpPr>
              <p:spPr bwMode="auto">
                <a:xfrm>
                  <a:off x="349567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1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1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8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27" name="Freeform 27"/>
                <p:cNvSpPr>
                  <a:spLocks/>
                </p:cNvSpPr>
                <p:nvPr/>
              </p:nvSpPr>
              <p:spPr bwMode="auto">
                <a:xfrm>
                  <a:off x="360362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2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2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8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28" name="Freeform 28"/>
                <p:cNvSpPr>
                  <a:spLocks/>
                </p:cNvSpPr>
                <p:nvPr/>
              </p:nvSpPr>
              <p:spPr bwMode="auto">
                <a:xfrm>
                  <a:off x="371157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2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2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9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29" name="Oval 29"/>
                <p:cNvSpPr>
                  <a:spLocks noChangeArrowheads="1"/>
                </p:cNvSpPr>
                <p:nvPr/>
              </p:nvSpPr>
              <p:spPr bwMode="auto">
                <a:xfrm>
                  <a:off x="3819525" y="6042025"/>
                  <a:ext cx="19050" cy="22225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30" name="Freeform 30"/>
                <p:cNvSpPr>
                  <a:spLocks/>
                </p:cNvSpPr>
                <p:nvPr/>
              </p:nvSpPr>
              <p:spPr bwMode="auto">
                <a:xfrm>
                  <a:off x="3851275" y="5997575"/>
                  <a:ext cx="50800" cy="66675"/>
                </a:xfrm>
                <a:custGeom>
                  <a:avLst/>
                  <a:gdLst>
                    <a:gd name="T0" fmla="*/ 16 w 16"/>
                    <a:gd name="T1" fmla="*/ 20 h 21"/>
                    <a:gd name="T2" fmla="*/ 10 w 16"/>
                    <a:gd name="T3" fmla="*/ 21 h 21"/>
                    <a:gd name="T4" fmla="*/ 0 w 16"/>
                    <a:gd name="T5" fmla="*/ 11 h 21"/>
                    <a:gd name="T6" fmla="*/ 10 w 16"/>
                    <a:gd name="T7" fmla="*/ 0 h 21"/>
                    <a:gd name="T8" fmla="*/ 16 w 16"/>
                    <a:gd name="T9" fmla="*/ 1 h 21"/>
                    <a:gd name="T10" fmla="*/ 14 w 16"/>
                    <a:gd name="T11" fmla="*/ 5 h 21"/>
                    <a:gd name="T12" fmla="*/ 11 w 16"/>
                    <a:gd name="T13" fmla="*/ 4 h 21"/>
                    <a:gd name="T14" fmla="*/ 6 w 16"/>
                    <a:gd name="T15" fmla="*/ 10 h 21"/>
                    <a:gd name="T16" fmla="*/ 11 w 16"/>
                    <a:gd name="T17" fmla="*/ 17 h 21"/>
                    <a:gd name="T18" fmla="*/ 15 w 16"/>
                    <a:gd name="T19" fmla="*/ 16 h 21"/>
                    <a:gd name="T20" fmla="*/ 16 w 16"/>
                    <a:gd name="T21" fmla="*/ 2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" h="21">
                      <a:moveTo>
                        <a:pt x="16" y="20"/>
                      </a:moveTo>
                      <a:cubicBezTo>
                        <a:pt x="14" y="21"/>
                        <a:pt x="12" y="21"/>
                        <a:pt x="10" y="21"/>
                      </a:cubicBezTo>
                      <a:cubicBezTo>
                        <a:pt x="3" y="21"/>
                        <a:pt x="0" y="17"/>
                        <a:pt x="0" y="11"/>
                      </a:cubicBezTo>
                      <a:cubicBezTo>
                        <a:pt x="0" y="4"/>
                        <a:pt x="4" y="0"/>
                        <a:pt x="10" y="0"/>
                      </a:cubicBezTo>
                      <a:cubicBezTo>
                        <a:pt x="12" y="0"/>
                        <a:pt x="14" y="0"/>
                        <a:pt x="16" y="1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3" y="4"/>
                        <a:pt x="12" y="4"/>
                        <a:pt x="11" y="4"/>
                      </a:cubicBezTo>
                      <a:cubicBezTo>
                        <a:pt x="7" y="4"/>
                        <a:pt x="6" y="6"/>
                        <a:pt x="6" y="10"/>
                      </a:cubicBezTo>
                      <a:cubicBezTo>
                        <a:pt x="6" y="15"/>
                        <a:pt x="7" y="17"/>
                        <a:pt x="11" y="17"/>
                      </a:cubicBezTo>
                      <a:cubicBezTo>
                        <a:pt x="12" y="17"/>
                        <a:pt x="14" y="17"/>
                        <a:pt x="15" y="16"/>
                      </a:cubicBezTo>
                      <a:lnTo>
                        <a:pt x="16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31" name="Freeform 31"/>
                <p:cNvSpPr>
                  <a:spLocks/>
                </p:cNvSpPr>
                <p:nvPr/>
              </p:nvSpPr>
              <p:spPr bwMode="auto">
                <a:xfrm>
                  <a:off x="3911600" y="5997575"/>
                  <a:ext cx="47625" cy="66675"/>
                </a:xfrm>
                <a:custGeom>
                  <a:avLst/>
                  <a:gdLst>
                    <a:gd name="T0" fmla="*/ 6 w 15"/>
                    <a:gd name="T1" fmla="*/ 21 h 21"/>
                    <a:gd name="T2" fmla="*/ 0 w 15"/>
                    <a:gd name="T3" fmla="*/ 20 h 21"/>
                    <a:gd name="T4" fmla="*/ 1 w 15"/>
                    <a:gd name="T5" fmla="*/ 16 h 21"/>
                    <a:gd name="T6" fmla="*/ 6 w 15"/>
                    <a:gd name="T7" fmla="*/ 17 h 21"/>
                    <a:gd name="T8" fmla="*/ 9 w 15"/>
                    <a:gd name="T9" fmla="*/ 15 h 21"/>
                    <a:gd name="T10" fmla="*/ 6 w 15"/>
                    <a:gd name="T11" fmla="*/ 12 h 21"/>
                    <a:gd name="T12" fmla="*/ 0 w 15"/>
                    <a:gd name="T13" fmla="*/ 6 h 21"/>
                    <a:gd name="T14" fmla="*/ 8 w 15"/>
                    <a:gd name="T15" fmla="*/ 0 h 21"/>
                    <a:gd name="T16" fmla="*/ 13 w 15"/>
                    <a:gd name="T17" fmla="*/ 0 h 21"/>
                    <a:gd name="T18" fmla="*/ 13 w 15"/>
                    <a:gd name="T19" fmla="*/ 4 h 21"/>
                    <a:gd name="T20" fmla="*/ 9 w 15"/>
                    <a:gd name="T21" fmla="*/ 4 h 21"/>
                    <a:gd name="T22" fmla="*/ 6 w 15"/>
                    <a:gd name="T23" fmla="*/ 6 h 21"/>
                    <a:gd name="T24" fmla="*/ 9 w 15"/>
                    <a:gd name="T25" fmla="*/ 9 h 21"/>
                    <a:gd name="T26" fmla="*/ 15 w 15"/>
                    <a:gd name="T27" fmla="*/ 14 h 21"/>
                    <a:gd name="T28" fmla="*/ 6 w 15"/>
                    <a:gd name="T29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" h="21">
                      <a:moveTo>
                        <a:pt x="6" y="21"/>
                      </a:moveTo>
                      <a:cubicBezTo>
                        <a:pt x="4" y="21"/>
                        <a:pt x="2" y="21"/>
                        <a:pt x="0" y="20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3" y="17"/>
                        <a:pt x="5" y="17"/>
                        <a:pt x="6" y="17"/>
                      </a:cubicBezTo>
                      <a:cubicBezTo>
                        <a:pt x="8" y="17"/>
                        <a:pt x="9" y="16"/>
                        <a:pt x="9" y="15"/>
                      </a:cubicBezTo>
                      <a:cubicBezTo>
                        <a:pt x="9" y="14"/>
                        <a:pt x="8" y="13"/>
                        <a:pt x="6" y="12"/>
                      </a:cubicBezTo>
                      <a:cubicBezTo>
                        <a:pt x="3" y="11"/>
                        <a:pt x="0" y="10"/>
                        <a:pt x="0" y="6"/>
                      </a:cubicBezTo>
                      <a:cubicBezTo>
                        <a:pt x="0" y="2"/>
                        <a:pt x="3" y="0"/>
                        <a:pt x="8" y="0"/>
                      </a:cubicBezTo>
                      <a:cubicBezTo>
                        <a:pt x="10" y="0"/>
                        <a:pt x="12" y="0"/>
                        <a:pt x="13" y="0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1" y="4"/>
                        <a:pt x="10" y="4"/>
                        <a:pt x="9" y="4"/>
                      </a:cubicBezTo>
                      <a:cubicBezTo>
                        <a:pt x="6" y="4"/>
                        <a:pt x="6" y="5"/>
                        <a:pt x="6" y="6"/>
                      </a:cubicBezTo>
                      <a:cubicBezTo>
                        <a:pt x="6" y="7"/>
                        <a:pt x="7" y="8"/>
                        <a:pt x="9" y="9"/>
                      </a:cubicBezTo>
                      <a:cubicBezTo>
                        <a:pt x="13" y="10"/>
                        <a:pt x="15" y="11"/>
                        <a:pt x="15" y="14"/>
                      </a:cubicBezTo>
                      <a:cubicBezTo>
                        <a:pt x="15" y="18"/>
                        <a:pt x="11" y="21"/>
                        <a:pt x="6" y="21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32" name="Freeform 32"/>
                <p:cNvSpPr>
                  <a:spLocks noEditPoints="1"/>
                </p:cNvSpPr>
                <p:nvPr/>
              </p:nvSpPr>
              <p:spPr bwMode="auto">
                <a:xfrm>
                  <a:off x="3965575" y="5969000"/>
                  <a:ext cx="28575" cy="95250"/>
                </a:xfrm>
                <a:custGeom>
                  <a:avLst/>
                  <a:gdLst>
                    <a:gd name="T0" fmla="*/ 4 w 9"/>
                    <a:gd name="T1" fmla="*/ 30 h 30"/>
                    <a:gd name="T2" fmla="*/ 4 w 9"/>
                    <a:gd name="T3" fmla="*/ 13 h 30"/>
                    <a:gd name="T4" fmla="*/ 0 w 9"/>
                    <a:gd name="T5" fmla="*/ 13 h 30"/>
                    <a:gd name="T6" fmla="*/ 0 w 9"/>
                    <a:gd name="T7" fmla="*/ 9 h 30"/>
                    <a:gd name="T8" fmla="*/ 9 w 9"/>
                    <a:gd name="T9" fmla="*/ 9 h 30"/>
                    <a:gd name="T10" fmla="*/ 9 w 9"/>
                    <a:gd name="T11" fmla="*/ 30 h 30"/>
                    <a:gd name="T12" fmla="*/ 4 w 9"/>
                    <a:gd name="T13" fmla="*/ 30 h 30"/>
                    <a:gd name="T14" fmla="*/ 6 w 9"/>
                    <a:gd name="T15" fmla="*/ 6 h 30"/>
                    <a:gd name="T16" fmla="*/ 3 w 9"/>
                    <a:gd name="T17" fmla="*/ 3 h 30"/>
                    <a:gd name="T18" fmla="*/ 6 w 9"/>
                    <a:gd name="T19" fmla="*/ 0 h 30"/>
                    <a:gd name="T20" fmla="*/ 9 w 9"/>
                    <a:gd name="T21" fmla="*/ 3 h 30"/>
                    <a:gd name="T22" fmla="*/ 6 w 9"/>
                    <a:gd name="T23" fmla="*/ 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30">
                      <a:moveTo>
                        <a:pt x="4" y="30"/>
                      </a:move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9" y="30"/>
                        <a:pt x="9" y="30"/>
                        <a:pt x="9" y="30"/>
                      </a:cubicBezTo>
                      <a:lnTo>
                        <a:pt x="4" y="30"/>
                      </a:lnTo>
                      <a:close/>
                      <a:moveTo>
                        <a:pt x="6" y="6"/>
                      </a:moveTo>
                      <a:cubicBezTo>
                        <a:pt x="4" y="6"/>
                        <a:pt x="3" y="5"/>
                        <a:pt x="3" y="3"/>
                      </a:cubicBezTo>
                      <a:cubicBezTo>
                        <a:pt x="3" y="1"/>
                        <a:pt x="4" y="0"/>
                        <a:pt x="6" y="0"/>
                      </a:cubicBezTo>
                      <a:cubicBezTo>
                        <a:pt x="8" y="0"/>
                        <a:pt x="9" y="1"/>
                        <a:pt x="9" y="3"/>
                      </a:cubicBezTo>
                      <a:cubicBezTo>
                        <a:pt x="9" y="5"/>
                        <a:pt x="8" y="6"/>
                        <a:pt x="6" y="6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33" name="Freeform 33"/>
                <p:cNvSpPr>
                  <a:spLocks/>
                </p:cNvSpPr>
                <p:nvPr/>
              </p:nvSpPr>
              <p:spPr bwMode="auto">
                <a:xfrm>
                  <a:off x="4013200" y="5997575"/>
                  <a:ext cx="39687" cy="66675"/>
                </a:xfrm>
                <a:custGeom>
                  <a:avLst/>
                  <a:gdLst>
                    <a:gd name="T0" fmla="*/ 11 w 12"/>
                    <a:gd name="T1" fmla="*/ 5 h 21"/>
                    <a:gd name="T2" fmla="*/ 9 w 12"/>
                    <a:gd name="T3" fmla="*/ 5 h 21"/>
                    <a:gd name="T4" fmla="*/ 5 w 12"/>
                    <a:gd name="T5" fmla="*/ 8 h 21"/>
                    <a:gd name="T6" fmla="*/ 5 w 12"/>
                    <a:gd name="T7" fmla="*/ 21 h 21"/>
                    <a:gd name="T8" fmla="*/ 0 w 12"/>
                    <a:gd name="T9" fmla="*/ 21 h 21"/>
                    <a:gd name="T10" fmla="*/ 0 w 12"/>
                    <a:gd name="T11" fmla="*/ 0 h 21"/>
                    <a:gd name="T12" fmla="*/ 4 w 12"/>
                    <a:gd name="T13" fmla="*/ 0 h 21"/>
                    <a:gd name="T14" fmla="*/ 4 w 12"/>
                    <a:gd name="T15" fmla="*/ 4 h 21"/>
                    <a:gd name="T16" fmla="*/ 10 w 12"/>
                    <a:gd name="T17" fmla="*/ 0 h 21"/>
                    <a:gd name="T18" fmla="*/ 12 w 12"/>
                    <a:gd name="T19" fmla="*/ 0 h 21"/>
                    <a:gd name="T20" fmla="*/ 11 w 12"/>
                    <a:gd name="T21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" h="21">
                      <a:moveTo>
                        <a:pt x="11" y="5"/>
                      </a:moveTo>
                      <a:cubicBezTo>
                        <a:pt x="11" y="5"/>
                        <a:pt x="10" y="5"/>
                        <a:pt x="9" y="5"/>
                      </a:cubicBezTo>
                      <a:cubicBezTo>
                        <a:pt x="8" y="5"/>
                        <a:pt x="7" y="6"/>
                        <a:pt x="5" y="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6" y="1"/>
                        <a:pt x="8" y="0"/>
                        <a:pt x="10" y="0"/>
                      </a:cubicBezTo>
                      <a:cubicBezTo>
                        <a:pt x="11" y="0"/>
                        <a:pt x="11" y="0"/>
                        <a:pt x="12" y="0"/>
                      </a:cubicBezTo>
                      <a:lnTo>
                        <a:pt x="11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34" name="Freeform 34"/>
                <p:cNvSpPr>
                  <a:spLocks noEditPoints="1"/>
                </p:cNvSpPr>
                <p:nvPr/>
              </p:nvSpPr>
              <p:spPr bwMode="auto">
                <a:xfrm>
                  <a:off x="4062413" y="5997575"/>
                  <a:ext cx="66675" cy="66675"/>
                </a:xfrm>
                <a:custGeom>
                  <a:avLst/>
                  <a:gdLst>
                    <a:gd name="T0" fmla="*/ 10 w 21"/>
                    <a:gd name="T1" fmla="*/ 21 h 21"/>
                    <a:gd name="T2" fmla="*/ 0 w 21"/>
                    <a:gd name="T3" fmla="*/ 11 h 21"/>
                    <a:gd name="T4" fmla="*/ 10 w 21"/>
                    <a:gd name="T5" fmla="*/ 0 h 21"/>
                    <a:gd name="T6" fmla="*/ 21 w 21"/>
                    <a:gd name="T7" fmla="*/ 10 h 21"/>
                    <a:gd name="T8" fmla="*/ 10 w 21"/>
                    <a:gd name="T9" fmla="*/ 21 h 21"/>
                    <a:gd name="T10" fmla="*/ 10 w 21"/>
                    <a:gd name="T11" fmla="*/ 4 h 21"/>
                    <a:gd name="T12" fmla="*/ 5 w 21"/>
                    <a:gd name="T13" fmla="*/ 10 h 21"/>
                    <a:gd name="T14" fmla="*/ 10 w 21"/>
                    <a:gd name="T15" fmla="*/ 17 h 21"/>
                    <a:gd name="T16" fmla="*/ 15 w 21"/>
                    <a:gd name="T17" fmla="*/ 11 h 21"/>
                    <a:gd name="T18" fmla="*/ 10 w 21"/>
                    <a:gd name="T19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" h="21">
                      <a:moveTo>
                        <a:pt x="10" y="21"/>
                      </a:moveTo>
                      <a:cubicBezTo>
                        <a:pt x="3" y="21"/>
                        <a:pt x="0" y="17"/>
                        <a:pt x="0" y="11"/>
                      </a:cubicBezTo>
                      <a:cubicBezTo>
                        <a:pt x="0" y="4"/>
                        <a:pt x="3" y="0"/>
                        <a:pt x="10" y="0"/>
                      </a:cubicBezTo>
                      <a:cubicBezTo>
                        <a:pt x="17" y="0"/>
                        <a:pt x="21" y="4"/>
                        <a:pt x="21" y="10"/>
                      </a:cubicBezTo>
                      <a:cubicBezTo>
                        <a:pt x="21" y="17"/>
                        <a:pt x="17" y="21"/>
                        <a:pt x="10" y="21"/>
                      </a:cubicBezTo>
                      <a:moveTo>
                        <a:pt x="10" y="4"/>
                      </a:moveTo>
                      <a:cubicBezTo>
                        <a:pt x="7" y="4"/>
                        <a:pt x="5" y="7"/>
                        <a:pt x="5" y="10"/>
                      </a:cubicBezTo>
                      <a:cubicBezTo>
                        <a:pt x="5" y="14"/>
                        <a:pt x="6" y="17"/>
                        <a:pt x="10" y="17"/>
                      </a:cubicBezTo>
                      <a:cubicBezTo>
                        <a:pt x="14" y="17"/>
                        <a:pt x="15" y="14"/>
                        <a:pt x="15" y="11"/>
                      </a:cubicBezTo>
                      <a:cubicBezTo>
                        <a:pt x="15" y="6"/>
                        <a:pt x="14" y="4"/>
                        <a:pt x="10" y="4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35" name="Oval 35"/>
                <p:cNvSpPr>
                  <a:spLocks noChangeArrowheads="1"/>
                </p:cNvSpPr>
                <p:nvPr/>
              </p:nvSpPr>
              <p:spPr bwMode="auto">
                <a:xfrm>
                  <a:off x="4141788" y="6042025"/>
                  <a:ext cx="19050" cy="22225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3" name="Freeform 36"/>
                <p:cNvSpPr>
                  <a:spLocks noEditPoints="1"/>
                </p:cNvSpPr>
                <p:nvPr/>
              </p:nvSpPr>
              <p:spPr bwMode="auto">
                <a:xfrm>
                  <a:off x="4176713" y="5997575"/>
                  <a:ext cx="57150" cy="66675"/>
                </a:xfrm>
                <a:custGeom>
                  <a:avLst/>
                  <a:gdLst>
                    <a:gd name="T0" fmla="*/ 14 w 18"/>
                    <a:gd name="T1" fmla="*/ 21 h 21"/>
                    <a:gd name="T2" fmla="*/ 13 w 18"/>
                    <a:gd name="T3" fmla="*/ 19 h 21"/>
                    <a:gd name="T4" fmla="*/ 7 w 18"/>
                    <a:gd name="T5" fmla="*/ 21 h 21"/>
                    <a:gd name="T6" fmla="*/ 0 w 18"/>
                    <a:gd name="T7" fmla="*/ 15 h 21"/>
                    <a:gd name="T8" fmla="*/ 10 w 18"/>
                    <a:gd name="T9" fmla="*/ 8 h 21"/>
                    <a:gd name="T10" fmla="*/ 13 w 18"/>
                    <a:gd name="T11" fmla="*/ 8 h 21"/>
                    <a:gd name="T12" fmla="*/ 13 w 18"/>
                    <a:gd name="T13" fmla="*/ 7 h 21"/>
                    <a:gd name="T14" fmla="*/ 8 w 18"/>
                    <a:gd name="T15" fmla="*/ 4 h 21"/>
                    <a:gd name="T16" fmla="*/ 2 w 18"/>
                    <a:gd name="T17" fmla="*/ 5 h 21"/>
                    <a:gd name="T18" fmla="*/ 2 w 18"/>
                    <a:gd name="T19" fmla="*/ 1 h 21"/>
                    <a:gd name="T20" fmla="*/ 9 w 18"/>
                    <a:gd name="T21" fmla="*/ 0 h 21"/>
                    <a:gd name="T22" fmla="*/ 18 w 18"/>
                    <a:gd name="T23" fmla="*/ 7 h 21"/>
                    <a:gd name="T24" fmla="*/ 18 w 18"/>
                    <a:gd name="T25" fmla="*/ 21 h 21"/>
                    <a:gd name="T26" fmla="*/ 14 w 18"/>
                    <a:gd name="T27" fmla="*/ 21 h 21"/>
                    <a:gd name="T28" fmla="*/ 13 w 18"/>
                    <a:gd name="T29" fmla="*/ 12 h 21"/>
                    <a:gd name="T30" fmla="*/ 10 w 18"/>
                    <a:gd name="T31" fmla="*/ 12 h 21"/>
                    <a:gd name="T32" fmla="*/ 5 w 18"/>
                    <a:gd name="T33" fmla="*/ 15 h 21"/>
                    <a:gd name="T34" fmla="*/ 8 w 18"/>
                    <a:gd name="T35" fmla="*/ 17 h 21"/>
                    <a:gd name="T36" fmla="*/ 13 w 18"/>
                    <a:gd name="T37" fmla="*/ 15 h 21"/>
                    <a:gd name="T38" fmla="*/ 13 w 18"/>
                    <a:gd name="T39" fmla="*/ 1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8" h="21">
                      <a:moveTo>
                        <a:pt x="14" y="21"/>
                      </a:move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2" y="20"/>
                        <a:pt x="10" y="21"/>
                        <a:pt x="7" y="21"/>
                      </a:cubicBezTo>
                      <a:cubicBezTo>
                        <a:pt x="3" y="21"/>
                        <a:pt x="0" y="19"/>
                        <a:pt x="0" y="15"/>
                      </a:cubicBezTo>
                      <a:cubicBezTo>
                        <a:pt x="0" y="10"/>
                        <a:pt x="4" y="8"/>
                        <a:pt x="10" y="8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3" y="5"/>
                        <a:pt x="12" y="4"/>
                        <a:pt x="8" y="4"/>
                      </a:cubicBezTo>
                      <a:cubicBezTo>
                        <a:pt x="6" y="4"/>
                        <a:pt x="4" y="4"/>
                        <a:pt x="2" y="5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6" y="0"/>
                        <a:pt x="9" y="0"/>
                      </a:cubicBezTo>
                      <a:cubicBezTo>
                        <a:pt x="15" y="0"/>
                        <a:pt x="18" y="2"/>
                        <a:pt x="18" y="7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lnTo>
                        <a:pt x="14" y="21"/>
                      </a:lnTo>
                      <a:close/>
                      <a:moveTo>
                        <a:pt x="13" y="12"/>
                      </a:move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7" y="12"/>
                        <a:pt x="5" y="13"/>
                        <a:pt x="5" y="15"/>
                      </a:cubicBezTo>
                      <a:cubicBezTo>
                        <a:pt x="5" y="16"/>
                        <a:pt x="6" y="17"/>
                        <a:pt x="8" y="17"/>
                      </a:cubicBezTo>
                      <a:cubicBezTo>
                        <a:pt x="10" y="17"/>
                        <a:pt x="11" y="17"/>
                        <a:pt x="13" y="15"/>
                      </a:cubicBezTo>
                      <a:lnTo>
                        <a:pt x="13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37" name="Freeform 37"/>
                <p:cNvSpPr>
                  <a:spLocks/>
                </p:cNvSpPr>
                <p:nvPr/>
              </p:nvSpPr>
              <p:spPr bwMode="auto">
                <a:xfrm>
                  <a:off x="4252913" y="5997575"/>
                  <a:ext cx="57150" cy="66675"/>
                </a:xfrm>
                <a:custGeom>
                  <a:avLst/>
                  <a:gdLst>
                    <a:gd name="T0" fmla="*/ 14 w 18"/>
                    <a:gd name="T1" fmla="*/ 21 h 21"/>
                    <a:gd name="T2" fmla="*/ 14 w 18"/>
                    <a:gd name="T3" fmla="*/ 18 h 21"/>
                    <a:gd name="T4" fmla="*/ 7 w 18"/>
                    <a:gd name="T5" fmla="*/ 21 h 21"/>
                    <a:gd name="T6" fmla="*/ 0 w 18"/>
                    <a:gd name="T7" fmla="*/ 13 h 21"/>
                    <a:gd name="T8" fmla="*/ 0 w 18"/>
                    <a:gd name="T9" fmla="*/ 0 h 21"/>
                    <a:gd name="T10" fmla="*/ 5 w 18"/>
                    <a:gd name="T11" fmla="*/ 0 h 21"/>
                    <a:gd name="T12" fmla="*/ 5 w 18"/>
                    <a:gd name="T13" fmla="*/ 12 h 21"/>
                    <a:gd name="T14" fmla="*/ 8 w 18"/>
                    <a:gd name="T15" fmla="*/ 17 h 21"/>
                    <a:gd name="T16" fmla="*/ 13 w 18"/>
                    <a:gd name="T17" fmla="*/ 14 h 21"/>
                    <a:gd name="T18" fmla="*/ 13 w 18"/>
                    <a:gd name="T19" fmla="*/ 0 h 21"/>
                    <a:gd name="T20" fmla="*/ 18 w 18"/>
                    <a:gd name="T21" fmla="*/ 0 h 21"/>
                    <a:gd name="T22" fmla="*/ 18 w 18"/>
                    <a:gd name="T23" fmla="*/ 21 h 21"/>
                    <a:gd name="T24" fmla="*/ 14 w 18"/>
                    <a:gd name="T25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8" h="21">
                      <a:moveTo>
                        <a:pt x="14" y="21"/>
                      </a:move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2" y="20"/>
                        <a:pt x="10" y="21"/>
                        <a:pt x="7" y="21"/>
                      </a:cubicBezTo>
                      <a:cubicBezTo>
                        <a:pt x="2" y="21"/>
                        <a:pt x="0" y="18"/>
                        <a:pt x="0" y="13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5"/>
                        <a:pt x="6" y="17"/>
                        <a:pt x="8" y="17"/>
                      </a:cubicBezTo>
                      <a:cubicBezTo>
                        <a:pt x="10" y="17"/>
                        <a:pt x="11" y="16"/>
                        <a:pt x="13" y="14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lnTo>
                        <a:pt x="14" y="2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950B2-5769-4AF4-96BC-8F160F1E0FC3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8D108-238B-446B-BAFB-DFE75A575E47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1268413"/>
            <a:ext cx="4154488" cy="4573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5663" y="1268413"/>
            <a:ext cx="4154487" cy="4573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7C6D1-3101-40B2-AB13-38DB635335D8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2BE63-400F-4307-8B78-F5E948644BF3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A9A56-477C-4FA0-A13E-084EA4ED4FDC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ADD5B-742B-47B1-B8A0-BC81FE71C971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8CF99-AEA0-4E78-98C1-D11DE905068A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6A299-5144-4A02-BBD2-52CCA6FE7A33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DF454-08E5-4BDF-A652-F0688D887091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274638"/>
            <a:ext cx="2114550" cy="5567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8775" y="274638"/>
            <a:ext cx="6194425" cy="5567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96D87-FCC7-45B0-90D0-91341FFACBC9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55" name="Title Placeholder 1"/>
          <p:cNvSpPr>
            <a:spLocks noGrp="1"/>
          </p:cNvSpPr>
          <p:nvPr>
            <p:ph type="ctrTitle"/>
          </p:nvPr>
        </p:nvSpPr>
        <p:spPr>
          <a:xfrm>
            <a:off x="358775" y="3105150"/>
            <a:ext cx="8461375" cy="1096963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AU"/>
              <a:t>Click to edit Master title style</a:t>
            </a:r>
          </a:p>
        </p:txBody>
      </p:sp>
      <p:sp>
        <p:nvSpPr>
          <p:cNvPr id="82956" name="Text Placeholder 2"/>
          <p:cNvSpPr>
            <a:spLocks noGrp="1"/>
          </p:cNvSpPr>
          <p:nvPr>
            <p:ph type="subTitle" idx="1"/>
          </p:nvPr>
        </p:nvSpPr>
        <p:spPr>
          <a:xfrm>
            <a:off x="358775" y="4257675"/>
            <a:ext cx="8461375" cy="396875"/>
          </a:xfrm>
        </p:spPr>
        <p:txBody>
          <a:bodyPr/>
          <a:lstStyle>
            <a:lvl1pPr marL="0" indent="0">
              <a:buFont typeface="Arial" charset="0"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r>
              <a:rPr lang="en-AU"/>
              <a:t>Click to edit Master subtitle style</a:t>
            </a:r>
          </a:p>
        </p:txBody>
      </p:sp>
      <p:sp>
        <p:nvSpPr>
          <p:cNvPr id="36" name="AutoShape 4"/>
          <p:cNvSpPr>
            <a:spLocks noChangeAspect="1" noChangeArrowheads="1" noTextEdit="1"/>
          </p:cNvSpPr>
          <p:nvPr/>
        </p:nvSpPr>
        <p:spPr bwMode="auto">
          <a:xfrm>
            <a:off x="3175" y="3325813"/>
            <a:ext cx="9161463" cy="80168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AU">
              <a:latin typeface="+mn-lt"/>
            </a:endParaRPr>
          </a:p>
        </p:txBody>
      </p:sp>
      <p:sp>
        <p:nvSpPr>
          <p:cNvPr id="43" name="AutoShape 81"/>
          <p:cNvSpPr>
            <a:spLocks noChangeAspect="1" noChangeArrowheads="1" noTextEdit="1"/>
          </p:cNvSpPr>
          <p:nvPr/>
        </p:nvSpPr>
        <p:spPr bwMode="auto">
          <a:xfrm>
            <a:off x="1588" y="3321050"/>
            <a:ext cx="91694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82973" name="Group 25"/>
          <p:cNvGrpSpPr>
            <a:grpSpLocks/>
          </p:cNvGrpSpPr>
          <p:nvPr/>
        </p:nvGrpSpPr>
        <p:grpSpPr bwMode="auto">
          <a:xfrm>
            <a:off x="0" y="5500688"/>
            <a:ext cx="9167813" cy="996950"/>
            <a:chOff x="608" y="5500319"/>
            <a:chExt cx="9167813" cy="996950"/>
          </a:xfrm>
        </p:grpSpPr>
        <p:grpSp>
          <p:nvGrpSpPr>
            <p:cNvPr id="82974" name="Group 22"/>
            <p:cNvGrpSpPr>
              <a:grpSpLocks/>
            </p:cNvGrpSpPr>
            <p:nvPr/>
          </p:nvGrpSpPr>
          <p:grpSpPr bwMode="auto">
            <a:xfrm>
              <a:off x="608" y="5500319"/>
              <a:ext cx="9167813" cy="996950"/>
              <a:chOff x="-7938" y="5668963"/>
              <a:chExt cx="9167813" cy="996950"/>
            </a:xfrm>
          </p:grpSpPr>
          <p:sp>
            <p:nvSpPr>
              <p:cNvPr id="35" name="Freeform 11"/>
              <p:cNvSpPr>
                <a:spLocks noEditPoints="1"/>
              </p:cNvSpPr>
              <p:nvPr/>
            </p:nvSpPr>
            <p:spPr bwMode="auto">
              <a:xfrm>
                <a:off x="-7938" y="5668963"/>
                <a:ext cx="9167813" cy="996950"/>
              </a:xfrm>
              <a:custGeom>
                <a:avLst/>
                <a:gdLst>
                  <a:gd name="T0" fmla="*/ 2880 w 2880"/>
                  <a:gd name="T1" fmla="*/ 20 h 313"/>
                  <a:gd name="T2" fmla="*/ 2789 w 2880"/>
                  <a:gd name="T3" fmla="*/ 20 h 313"/>
                  <a:gd name="T4" fmla="*/ 2313 w 2880"/>
                  <a:gd name="T5" fmla="*/ 137 h 313"/>
                  <a:gd name="T6" fmla="*/ 2784 w 2880"/>
                  <a:gd name="T7" fmla="*/ 313 h 313"/>
                  <a:gd name="T8" fmla="*/ 2880 w 2880"/>
                  <a:gd name="T9" fmla="*/ 313 h 313"/>
                  <a:gd name="T10" fmla="*/ 2880 w 2880"/>
                  <a:gd name="T11" fmla="*/ 20 h 313"/>
                  <a:gd name="T12" fmla="*/ 1860 w 2880"/>
                  <a:gd name="T13" fmla="*/ 0 h 313"/>
                  <a:gd name="T14" fmla="*/ 0 w 2880"/>
                  <a:gd name="T15" fmla="*/ 0 h 313"/>
                  <a:gd name="T16" fmla="*/ 0 w 2880"/>
                  <a:gd name="T17" fmla="*/ 157 h 313"/>
                  <a:gd name="T18" fmla="*/ 2030 w 2880"/>
                  <a:gd name="T19" fmla="*/ 157 h 313"/>
                  <a:gd name="T20" fmla="*/ 2313 w 2880"/>
                  <a:gd name="T21" fmla="*/ 137 h 313"/>
                  <a:gd name="T22" fmla="*/ 2313 w 2880"/>
                  <a:gd name="T23" fmla="*/ 137 h 313"/>
                  <a:gd name="T24" fmla="*/ 2313 w 2880"/>
                  <a:gd name="T25" fmla="*/ 137 h 313"/>
                  <a:gd name="T26" fmla="*/ 1860 w 2880"/>
                  <a:gd name="T27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80" h="313">
                    <a:moveTo>
                      <a:pt x="2880" y="20"/>
                    </a:moveTo>
                    <a:cubicBezTo>
                      <a:pt x="2789" y="20"/>
                      <a:pt x="2789" y="20"/>
                      <a:pt x="2789" y="20"/>
                    </a:cubicBezTo>
                    <a:cubicBezTo>
                      <a:pt x="2500" y="20"/>
                      <a:pt x="2393" y="107"/>
                      <a:pt x="2313" y="137"/>
                    </a:cubicBezTo>
                    <a:cubicBezTo>
                      <a:pt x="2411" y="217"/>
                      <a:pt x="2542" y="313"/>
                      <a:pt x="2784" y="313"/>
                    </a:cubicBezTo>
                    <a:cubicBezTo>
                      <a:pt x="2842" y="313"/>
                      <a:pt x="2880" y="313"/>
                      <a:pt x="2880" y="313"/>
                    </a:cubicBezTo>
                    <a:cubicBezTo>
                      <a:pt x="2880" y="20"/>
                      <a:pt x="2880" y="20"/>
                      <a:pt x="2880" y="20"/>
                    </a:cubicBezTo>
                    <a:moveTo>
                      <a:pt x="186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57"/>
                      <a:pt x="0" y="157"/>
                      <a:pt x="0" y="157"/>
                    </a:cubicBezTo>
                    <a:cubicBezTo>
                      <a:pt x="2030" y="157"/>
                      <a:pt x="2030" y="157"/>
                      <a:pt x="2030" y="157"/>
                    </a:cubicBezTo>
                    <a:cubicBezTo>
                      <a:pt x="2214" y="157"/>
                      <a:pt x="2274" y="152"/>
                      <a:pt x="2313" y="137"/>
                    </a:cubicBezTo>
                    <a:cubicBezTo>
                      <a:pt x="2313" y="137"/>
                      <a:pt x="2313" y="137"/>
                      <a:pt x="2313" y="137"/>
                    </a:cubicBezTo>
                    <a:cubicBezTo>
                      <a:pt x="2313" y="137"/>
                      <a:pt x="2313" y="137"/>
                      <a:pt x="2313" y="137"/>
                    </a:cubicBezTo>
                    <a:cubicBezTo>
                      <a:pt x="2216" y="57"/>
                      <a:pt x="2053" y="0"/>
                      <a:pt x="1860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2" name="Freeform 24"/>
              <p:cNvSpPr>
                <a:spLocks/>
              </p:cNvSpPr>
              <p:nvPr/>
            </p:nvSpPr>
            <p:spPr bwMode="auto">
              <a:xfrm>
                <a:off x="-7938" y="5732463"/>
                <a:ext cx="7362825" cy="433387"/>
              </a:xfrm>
              <a:custGeom>
                <a:avLst/>
                <a:gdLst>
                  <a:gd name="T0" fmla="*/ 2313 w 2313"/>
                  <a:gd name="T1" fmla="*/ 117 h 136"/>
                  <a:gd name="T2" fmla="*/ 1860 w 2313"/>
                  <a:gd name="T3" fmla="*/ 0 h 136"/>
                  <a:gd name="T4" fmla="*/ 0 w 2313"/>
                  <a:gd name="T5" fmla="*/ 0 h 136"/>
                  <a:gd name="T6" fmla="*/ 0 w 2313"/>
                  <a:gd name="T7" fmla="*/ 136 h 136"/>
                  <a:gd name="T8" fmla="*/ 2030 w 2313"/>
                  <a:gd name="T9" fmla="*/ 136 h 136"/>
                  <a:gd name="T10" fmla="*/ 2313 w 2313"/>
                  <a:gd name="T11" fmla="*/ 117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13" h="136">
                    <a:moveTo>
                      <a:pt x="2313" y="117"/>
                    </a:moveTo>
                    <a:cubicBezTo>
                      <a:pt x="2204" y="55"/>
                      <a:pt x="2053" y="0"/>
                      <a:pt x="18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2030" y="136"/>
                      <a:pt x="2030" y="136"/>
                      <a:pt x="2030" y="136"/>
                    </a:cubicBezTo>
                    <a:cubicBezTo>
                      <a:pt x="2214" y="136"/>
                      <a:pt x="2274" y="132"/>
                      <a:pt x="2313" y="117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37" name="Freeform 25"/>
              <p:cNvSpPr>
                <a:spLocks/>
              </p:cNvSpPr>
              <p:nvPr/>
            </p:nvSpPr>
            <p:spPr bwMode="auto">
              <a:xfrm>
                <a:off x="7354887" y="5732463"/>
                <a:ext cx="1804988" cy="869950"/>
              </a:xfrm>
              <a:custGeom>
                <a:avLst/>
                <a:gdLst>
                  <a:gd name="T0" fmla="*/ 476 w 567"/>
                  <a:gd name="T1" fmla="*/ 0 h 273"/>
                  <a:gd name="T2" fmla="*/ 0 w 567"/>
                  <a:gd name="T3" fmla="*/ 117 h 273"/>
                  <a:gd name="T4" fmla="*/ 471 w 567"/>
                  <a:gd name="T5" fmla="*/ 273 h 273"/>
                  <a:gd name="T6" fmla="*/ 567 w 567"/>
                  <a:gd name="T7" fmla="*/ 273 h 273"/>
                  <a:gd name="T8" fmla="*/ 567 w 567"/>
                  <a:gd name="T9" fmla="*/ 0 h 273"/>
                  <a:gd name="T10" fmla="*/ 476 w 567"/>
                  <a:gd name="T11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7" h="273">
                    <a:moveTo>
                      <a:pt x="476" y="0"/>
                    </a:moveTo>
                    <a:cubicBezTo>
                      <a:pt x="187" y="0"/>
                      <a:pt x="80" y="87"/>
                      <a:pt x="0" y="117"/>
                    </a:cubicBezTo>
                    <a:cubicBezTo>
                      <a:pt x="128" y="190"/>
                      <a:pt x="229" y="273"/>
                      <a:pt x="471" y="273"/>
                    </a:cubicBezTo>
                    <a:cubicBezTo>
                      <a:pt x="529" y="273"/>
                      <a:pt x="567" y="273"/>
                      <a:pt x="567" y="273"/>
                    </a:cubicBezTo>
                    <a:cubicBezTo>
                      <a:pt x="567" y="0"/>
                      <a:pt x="567" y="0"/>
                      <a:pt x="567" y="0"/>
                    </a:cubicBezTo>
                    <a:lnTo>
                      <a:pt x="4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</p:grpSp>
        <p:pic>
          <p:nvPicPr>
            <p:cNvPr id="82978" name="Picture 7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69275" y="5675743"/>
              <a:ext cx="655638" cy="655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2" name="Group 19"/>
            <p:cNvGrpSpPr/>
            <p:nvPr/>
          </p:nvGrpSpPr>
          <p:grpSpPr>
            <a:xfrm>
              <a:off x="360000" y="5807505"/>
              <a:ext cx="814388" cy="95250"/>
              <a:chOff x="3495675" y="5969000"/>
              <a:chExt cx="814388" cy="95250"/>
            </a:xfrm>
            <a:solidFill>
              <a:schemeClr val="accent1"/>
            </a:solidFill>
          </p:grpSpPr>
          <p:sp>
            <p:nvSpPr>
              <p:cNvPr id="23" name="Freeform 26"/>
              <p:cNvSpPr>
                <a:spLocks/>
              </p:cNvSpPr>
              <p:nvPr/>
            </p:nvSpPr>
            <p:spPr bwMode="auto">
              <a:xfrm>
                <a:off x="34956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1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1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24" name="Freeform 27"/>
              <p:cNvSpPr>
                <a:spLocks/>
              </p:cNvSpPr>
              <p:nvPr/>
            </p:nvSpPr>
            <p:spPr bwMode="auto">
              <a:xfrm>
                <a:off x="360362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25" name="Freeform 28"/>
              <p:cNvSpPr>
                <a:spLocks/>
              </p:cNvSpPr>
              <p:nvPr/>
            </p:nvSpPr>
            <p:spPr bwMode="auto">
              <a:xfrm>
                <a:off x="37115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9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26" name="Oval 29"/>
              <p:cNvSpPr>
                <a:spLocks noChangeArrowheads="1"/>
              </p:cNvSpPr>
              <p:nvPr/>
            </p:nvSpPr>
            <p:spPr bwMode="auto">
              <a:xfrm>
                <a:off x="3819525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27" name="Freeform 30"/>
              <p:cNvSpPr>
                <a:spLocks/>
              </p:cNvSpPr>
              <p:nvPr/>
            </p:nvSpPr>
            <p:spPr bwMode="auto">
              <a:xfrm>
                <a:off x="3851275" y="5997575"/>
                <a:ext cx="50800" cy="66675"/>
              </a:xfrm>
              <a:custGeom>
                <a:avLst/>
                <a:gdLst>
                  <a:gd name="T0" fmla="*/ 16 w 16"/>
                  <a:gd name="T1" fmla="*/ 20 h 21"/>
                  <a:gd name="T2" fmla="*/ 10 w 16"/>
                  <a:gd name="T3" fmla="*/ 21 h 21"/>
                  <a:gd name="T4" fmla="*/ 0 w 16"/>
                  <a:gd name="T5" fmla="*/ 11 h 21"/>
                  <a:gd name="T6" fmla="*/ 10 w 16"/>
                  <a:gd name="T7" fmla="*/ 0 h 21"/>
                  <a:gd name="T8" fmla="*/ 16 w 16"/>
                  <a:gd name="T9" fmla="*/ 1 h 21"/>
                  <a:gd name="T10" fmla="*/ 14 w 16"/>
                  <a:gd name="T11" fmla="*/ 5 h 21"/>
                  <a:gd name="T12" fmla="*/ 11 w 16"/>
                  <a:gd name="T13" fmla="*/ 4 h 21"/>
                  <a:gd name="T14" fmla="*/ 6 w 16"/>
                  <a:gd name="T15" fmla="*/ 10 h 21"/>
                  <a:gd name="T16" fmla="*/ 11 w 16"/>
                  <a:gd name="T17" fmla="*/ 17 h 21"/>
                  <a:gd name="T18" fmla="*/ 15 w 16"/>
                  <a:gd name="T19" fmla="*/ 16 h 21"/>
                  <a:gd name="T20" fmla="*/ 16 w 16"/>
                  <a:gd name="T21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21">
                    <a:moveTo>
                      <a:pt x="16" y="20"/>
                    </a:moveTo>
                    <a:cubicBezTo>
                      <a:pt x="14" y="21"/>
                      <a:pt x="12" y="21"/>
                      <a:pt x="10" y="21"/>
                    </a:cubicBez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2" y="0"/>
                      <a:pt x="14" y="0"/>
                      <a:pt x="16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2" y="4"/>
                      <a:pt x="11" y="4"/>
                    </a:cubicBezTo>
                    <a:cubicBezTo>
                      <a:pt x="7" y="4"/>
                      <a:pt x="6" y="6"/>
                      <a:pt x="6" y="10"/>
                    </a:cubicBezTo>
                    <a:cubicBezTo>
                      <a:pt x="6" y="15"/>
                      <a:pt x="7" y="17"/>
                      <a:pt x="11" y="17"/>
                    </a:cubicBezTo>
                    <a:cubicBezTo>
                      <a:pt x="12" y="17"/>
                      <a:pt x="14" y="17"/>
                      <a:pt x="15" y="16"/>
                    </a:cubicBezTo>
                    <a:lnTo>
                      <a:pt x="16" y="2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28" name="Freeform 31"/>
              <p:cNvSpPr>
                <a:spLocks/>
              </p:cNvSpPr>
              <p:nvPr/>
            </p:nvSpPr>
            <p:spPr bwMode="auto">
              <a:xfrm>
                <a:off x="3911600" y="5997575"/>
                <a:ext cx="47625" cy="66675"/>
              </a:xfrm>
              <a:custGeom>
                <a:avLst/>
                <a:gdLst>
                  <a:gd name="T0" fmla="*/ 6 w 15"/>
                  <a:gd name="T1" fmla="*/ 21 h 21"/>
                  <a:gd name="T2" fmla="*/ 0 w 15"/>
                  <a:gd name="T3" fmla="*/ 20 h 21"/>
                  <a:gd name="T4" fmla="*/ 1 w 15"/>
                  <a:gd name="T5" fmla="*/ 16 h 21"/>
                  <a:gd name="T6" fmla="*/ 6 w 15"/>
                  <a:gd name="T7" fmla="*/ 17 h 21"/>
                  <a:gd name="T8" fmla="*/ 9 w 15"/>
                  <a:gd name="T9" fmla="*/ 15 h 21"/>
                  <a:gd name="T10" fmla="*/ 6 w 15"/>
                  <a:gd name="T11" fmla="*/ 12 h 21"/>
                  <a:gd name="T12" fmla="*/ 0 w 15"/>
                  <a:gd name="T13" fmla="*/ 6 h 21"/>
                  <a:gd name="T14" fmla="*/ 8 w 15"/>
                  <a:gd name="T15" fmla="*/ 0 h 21"/>
                  <a:gd name="T16" fmla="*/ 13 w 15"/>
                  <a:gd name="T17" fmla="*/ 0 h 21"/>
                  <a:gd name="T18" fmla="*/ 13 w 15"/>
                  <a:gd name="T19" fmla="*/ 4 h 21"/>
                  <a:gd name="T20" fmla="*/ 9 w 15"/>
                  <a:gd name="T21" fmla="*/ 4 h 21"/>
                  <a:gd name="T22" fmla="*/ 6 w 15"/>
                  <a:gd name="T23" fmla="*/ 6 h 21"/>
                  <a:gd name="T24" fmla="*/ 9 w 15"/>
                  <a:gd name="T25" fmla="*/ 9 h 21"/>
                  <a:gd name="T26" fmla="*/ 15 w 15"/>
                  <a:gd name="T27" fmla="*/ 14 h 21"/>
                  <a:gd name="T28" fmla="*/ 6 w 15"/>
                  <a:gd name="T2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1">
                    <a:moveTo>
                      <a:pt x="6" y="21"/>
                    </a:moveTo>
                    <a:cubicBezTo>
                      <a:pt x="4" y="21"/>
                      <a:pt x="2" y="21"/>
                      <a:pt x="0" y="2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3" y="17"/>
                      <a:pt x="5" y="17"/>
                      <a:pt x="6" y="17"/>
                    </a:cubicBezTo>
                    <a:cubicBezTo>
                      <a:pt x="8" y="17"/>
                      <a:pt x="9" y="16"/>
                      <a:pt x="9" y="15"/>
                    </a:cubicBezTo>
                    <a:cubicBezTo>
                      <a:pt x="9" y="14"/>
                      <a:pt x="8" y="13"/>
                      <a:pt x="6" y="12"/>
                    </a:cubicBezTo>
                    <a:cubicBezTo>
                      <a:pt x="3" y="11"/>
                      <a:pt x="0" y="10"/>
                      <a:pt x="0" y="6"/>
                    </a:cubicBezTo>
                    <a:cubicBezTo>
                      <a:pt x="0" y="2"/>
                      <a:pt x="3" y="0"/>
                      <a:pt x="8" y="0"/>
                    </a:cubicBezTo>
                    <a:cubicBezTo>
                      <a:pt x="10" y="0"/>
                      <a:pt x="12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4"/>
                      <a:pt x="10" y="4"/>
                      <a:pt x="9" y="4"/>
                    </a:cubicBezTo>
                    <a:cubicBezTo>
                      <a:pt x="6" y="4"/>
                      <a:pt x="6" y="5"/>
                      <a:pt x="6" y="6"/>
                    </a:cubicBezTo>
                    <a:cubicBezTo>
                      <a:pt x="6" y="7"/>
                      <a:pt x="7" y="8"/>
                      <a:pt x="9" y="9"/>
                    </a:cubicBezTo>
                    <a:cubicBezTo>
                      <a:pt x="13" y="10"/>
                      <a:pt x="15" y="11"/>
                      <a:pt x="15" y="14"/>
                    </a:cubicBezTo>
                    <a:cubicBezTo>
                      <a:pt x="15" y="18"/>
                      <a:pt x="11" y="21"/>
                      <a:pt x="6" y="21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29" name="Freeform 32"/>
              <p:cNvSpPr>
                <a:spLocks noEditPoints="1"/>
              </p:cNvSpPr>
              <p:nvPr/>
            </p:nvSpPr>
            <p:spPr bwMode="auto">
              <a:xfrm>
                <a:off x="3965575" y="5969000"/>
                <a:ext cx="28575" cy="95250"/>
              </a:xfrm>
              <a:custGeom>
                <a:avLst/>
                <a:gdLst>
                  <a:gd name="T0" fmla="*/ 4 w 9"/>
                  <a:gd name="T1" fmla="*/ 30 h 30"/>
                  <a:gd name="T2" fmla="*/ 4 w 9"/>
                  <a:gd name="T3" fmla="*/ 13 h 30"/>
                  <a:gd name="T4" fmla="*/ 0 w 9"/>
                  <a:gd name="T5" fmla="*/ 13 h 30"/>
                  <a:gd name="T6" fmla="*/ 0 w 9"/>
                  <a:gd name="T7" fmla="*/ 9 h 30"/>
                  <a:gd name="T8" fmla="*/ 9 w 9"/>
                  <a:gd name="T9" fmla="*/ 9 h 30"/>
                  <a:gd name="T10" fmla="*/ 9 w 9"/>
                  <a:gd name="T11" fmla="*/ 30 h 30"/>
                  <a:gd name="T12" fmla="*/ 4 w 9"/>
                  <a:gd name="T13" fmla="*/ 30 h 30"/>
                  <a:gd name="T14" fmla="*/ 6 w 9"/>
                  <a:gd name="T15" fmla="*/ 6 h 30"/>
                  <a:gd name="T16" fmla="*/ 3 w 9"/>
                  <a:gd name="T17" fmla="*/ 3 h 30"/>
                  <a:gd name="T18" fmla="*/ 6 w 9"/>
                  <a:gd name="T19" fmla="*/ 0 h 30"/>
                  <a:gd name="T20" fmla="*/ 9 w 9"/>
                  <a:gd name="T21" fmla="*/ 3 h 30"/>
                  <a:gd name="T22" fmla="*/ 6 w 9"/>
                  <a:gd name="T23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30">
                    <a:moveTo>
                      <a:pt x="4" y="30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30"/>
                      <a:pt x="9" y="30"/>
                      <a:pt x="9" y="30"/>
                    </a:cubicBezTo>
                    <a:lnTo>
                      <a:pt x="4" y="30"/>
                    </a:lnTo>
                    <a:close/>
                    <a:moveTo>
                      <a:pt x="6" y="6"/>
                    </a:moveTo>
                    <a:cubicBezTo>
                      <a:pt x="4" y="6"/>
                      <a:pt x="3" y="5"/>
                      <a:pt x="3" y="3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9" y="1"/>
                      <a:pt x="9" y="3"/>
                    </a:cubicBezTo>
                    <a:cubicBezTo>
                      <a:pt x="9" y="5"/>
                      <a:pt x="8" y="6"/>
                      <a:pt x="6" y="6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30" name="Freeform 33"/>
              <p:cNvSpPr>
                <a:spLocks/>
              </p:cNvSpPr>
              <p:nvPr/>
            </p:nvSpPr>
            <p:spPr bwMode="auto">
              <a:xfrm>
                <a:off x="4013200" y="5997575"/>
                <a:ext cx="39687" cy="66675"/>
              </a:xfrm>
              <a:custGeom>
                <a:avLst/>
                <a:gdLst>
                  <a:gd name="T0" fmla="*/ 11 w 12"/>
                  <a:gd name="T1" fmla="*/ 5 h 21"/>
                  <a:gd name="T2" fmla="*/ 9 w 12"/>
                  <a:gd name="T3" fmla="*/ 5 h 21"/>
                  <a:gd name="T4" fmla="*/ 5 w 12"/>
                  <a:gd name="T5" fmla="*/ 8 h 21"/>
                  <a:gd name="T6" fmla="*/ 5 w 12"/>
                  <a:gd name="T7" fmla="*/ 21 h 21"/>
                  <a:gd name="T8" fmla="*/ 0 w 12"/>
                  <a:gd name="T9" fmla="*/ 21 h 21"/>
                  <a:gd name="T10" fmla="*/ 0 w 12"/>
                  <a:gd name="T11" fmla="*/ 0 h 21"/>
                  <a:gd name="T12" fmla="*/ 4 w 12"/>
                  <a:gd name="T13" fmla="*/ 0 h 21"/>
                  <a:gd name="T14" fmla="*/ 4 w 12"/>
                  <a:gd name="T15" fmla="*/ 4 h 21"/>
                  <a:gd name="T16" fmla="*/ 10 w 12"/>
                  <a:gd name="T17" fmla="*/ 0 h 21"/>
                  <a:gd name="T18" fmla="*/ 12 w 12"/>
                  <a:gd name="T19" fmla="*/ 0 h 21"/>
                  <a:gd name="T20" fmla="*/ 11 w 12"/>
                  <a:gd name="T21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21">
                    <a:moveTo>
                      <a:pt x="11" y="5"/>
                    </a:moveTo>
                    <a:cubicBezTo>
                      <a:pt x="11" y="5"/>
                      <a:pt x="10" y="5"/>
                      <a:pt x="9" y="5"/>
                    </a:cubicBezTo>
                    <a:cubicBezTo>
                      <a:pt x="8" y="5"/>
                      <a:pt x="7" y="6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11" y="0"/>
                      <a:pt x="11" y="0"/>
                      <a:pt x="12" y="0"/>
                    </a:cubicBezTo>
                    <a:lnTo>
                      <a:pt x="11" y="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31" name="Freeform 34"/>
              <p:cNvSpPr>
                <a:spLocks noEditPoints="1"/>
              </p:cNvSpPr>
              <p:nvPr/>
            </p:nvSpPr>
            <p:spPr bwMode="auto">
              <a:xfrm>
                <a:off x="4062413" y="5997575"/>
                <a:ext cx="66675" cy="66675"/>
              </a:xfrm>
              <a:custGeom>
                <a:avLst/>
                <a:gdLst>
                  <a:gd name="T0" fmla="*/ 10 w 21"/>
                  <a:gd name="T1" fmla="*/ 21 h 21"/>
                  <a:gd name="T2" fmla="*/ 0 w 21"/>
                  <a:gd name="T3" fmla="*/ 11 h 21"/>
                  <a:gd name="T4" fmla="*/ 10 w 21"/>
                  <a:gd name="T5" fmla="*/ 0 h 21"/>
                  <a:gd name="T6" fmla="*/ 21 w 21"/>
                  <a:gd name="T7" fmla="*/ 10 h 21"/>
                  <a:gd name="T8" fmla="*/ 10 w 21"/>
                  <a:gd name="T9" fmla="*/ 21 h 21"/>
                  <a:gd name="T10" fmla="*/ 10 w 21"/>
                  <a:gd name="T11" fmla="*/ 4 h 21"/>
                  <a:gd name="T12" fmla="*/ 5 w 21"/>
                  <a:gd name="T13" fmla="*/ 10 h 21"/>
                  <a:gd name="T14" fmla="*/ 10 w 21"/>
                  <a:gd name="T15" fmla="*/ 17 h 21"/>
                  <a:gd name="T16" fmla="*/ 15 w 21"/>
                  <a:gd name="T17" fmla="*/ 11 h 21"/>
                  <a:gd name="T18" fmla="*/ 10 w 21"/>
                  <a:gd name="T19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1">
                    <a:moveTo>
                      <a:pt x="10" y="21"/>
                    </a:move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3" y="0"/>
                      <a:pt x="10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7"/>
                      <a:pt x="17" y="21"/>
                      <a:pt x="10" y="21"/>
                    </a:cubicBezTo>
                    <a:moveTo>
                      <a:pt x="10" y="4"/>
                    </a:moveTo>
                    <a:cubicBezTo>
                      <a:pt x="7" y="4"/>
                      <a:pt x="5" y="7"/>
                      <a:pt x="5" y="10"/>
                    </a:cubicBezTo>
                    <a:cubicBezTo>
                      <a:pt x="5" y="14"/>
                      <a:pt x="6" y="17"/>
                      <a:pt x="10" y="17"/>
                    </a:cubicBezTo>
                    <a:cubicBezTo>
                      <a:pt x="14" y="17"/>
                      <a:pt x="15" y="14"/>
                      <a:pt x="15" y="11"/>
                    </a:cubicBezTo>
                    <a:cubicBezTo>
                      <a:pt x="15" y="6"/>
                      <a:pt x="14" y="4"/>
                      <a:pt x="10" y="4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32" name="Oval 35"/>
              <p:cNvSpPr>
                <a:spLocks noChangeArrowheads="1"/>
              </p:cNvSpPr>
              <p:nvPr/>
            </p:nvSpPr>
            <p:spPr bwMode="auto">
              <a:xfrm>
                <a:off x="4141788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33" name="Freeform 36"/>
              <p:cNvSpPr>
                <a:spLocks noEditPoints="1"/>
              </p:cNvSpPr>
              <p:nvPr/>
            </p:nvSpPr>
            <p:spPr bwMode="auto">
              <a:xfrm>
                <a:off x="41767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3 w 18"/>
                  <a:gd name="T3" fmla="*/ 19 h 21"/>
                  <a:gd name="T4" fmla="*/ 7 w 18"/>
                  <a:gd name="T5" fmla="*/ 21 h 21"/>
                  <a:gd name="T6" fmla="*/ 0 w 18"/>
                  <a:gd name="T7" fmla="*/ 15 h 21"/>
                  <a:gd name="T8" fmla="*/ 10 w 18"/>
                  <a:gd name="T9" fmla="*/ 8 h 21"/>
                  <a:gd name="T10" fmla="*/ 13 w 18"/>
                  <a:gd name="T11" fmla="*/ 8 h 21"/>
                  <a:gd name="T12" fmla="*/ 13 w 18"/>
                  <a:gd name="T13" fmla="*/ 7 h 21"/>
                  <a:gd name="T14" fmla="*/ 8 w 18"/>
                  <a:gd name="T15" fmla="*/ 4 h 21"/>
                  <a:gd name="T16" fmla="*/ 2 w 18"/>
                  <a:gd name="T17" fmla="*/ 5 h 21"/>
                  <a:gd name="T18" fmla="*/ 2 w 18"/>
                  <a:gd name="T19" fmla="*/ 1 h 21"/>
                  <a:gd name="T20" fmla="*/ 9 w 18"/>
                  <a:gd name="T21" fmla="*/ 0 h 21"/>
                  <a:gd name="T22" fmla="*/ 18 w 18"/>
                  <a:gd name="T23" fmla="*/ 7 h 21"/>
                  <a:gd name="T24" fmla="*/ 18 w 18"/>
                  <a:gd name="T25" fmla="*/ 21 h 21"/>
                  <a:gd name="T26" fmla="*/ 14 w 18"/>
                  <a:gd name="T27" fmla="*/ 21 h 21"/>
                  <a:gd name="T28" fmla="*/ 13 w 18"/>
                  <a:gd name="T29" fmla="*/ 12 h 21"/>
                  <a:gd name="T30" fmla="*/ 10 w 18"/>
                  <a:gd name="T31" fmla="*/ 12 h 21"/>
                  <a:gd name="T32" fmla="*/ 5 w 18"/>
                  <a:gd name="T33" fmla="*/ 15 h 21"/>
                  <a:gd name="T34" fmla="*/ 8 w 18"/>
                  <a:gd name="T35" fmla="*/ 17 h 21"/>
                  <a:gd name="T36" fmla="*/ 13 w 18"/>
                  <a:gd name="T37" fmla="*/ 15 h 21"/>
                  <a:gd name="T38" fmla="*/ 13 w 18"/>
                  <a:gd name="T39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3" y="21"/>
                      <a:pt x="0" y="19"/>
                      <a:pt x="0" y="15"/>
                    </a:cubicBezTo>
                    <a:cubicBezTo>
                      <a:pt x="0" y="10"/>
                      <a:pt x="4" y="8"/>
                      <a:pt x="10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5"/>
                      <a:pt x="12" y="4"/>
                      <a:pt x="8" y="4"/>
                    </a:cubicBezTo>
                    <a:cubicBezTo>
                      <a:pt x="6" y="4"/>
                      <a:pt x="4" y="4"/>
                      <a:pt x="2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6" y="0"/>
                      <a:pt x="9" y="0"/>
                    </a:cubicBezTo>
                    <a:cubicBezTo>
                      <a:pt x="15" y="0"/>
                      <a:pt x="18" y="2"/>
                      <a:pt x="18" y="7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  <a:moveTo>
                      <a:pt x="13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7" y="12"/>
                      <a:pt x="5" y="13"/>
                      <a:pt x="5" y="15"/>
                    </a:cubicBezTo>
                    <a:cubicBezTo>
                      <a:pt x="5" y="16"/>
                      <a:pt x="6" y="17"/>
                      <a:pt x="8" y="17"/>
                    </a:cubicBezTo>
                    <a:cubicBezTo>
                      <a:pt x="10" y="17"/>
                      <a:pt x="11" y="17"/>
                      <a:pt x="13" y="15"/>
                    </a:cubicBezTo>
                    <a:lnTo>
                      <a:pt x="13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34" name="Freeform 37"/>
              <p:cNvSpPr>
                <a:spLocks/>
              </p:cNvSpPr>
              <p:nvPr/>
            </p:nvSpPr>
            <p:spPr bwMode="auto">
              <a:xfrm>
                <a:off x="42529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4 w 18"/>
                  <a:gd name="T3" fmla="*/ 18 h 21"/>
                  <a:gd name="T4" fmla="*/ 7 w 18"/>
                  <a:gd name="T5" fmla="*/ 21 h 21"/>
                  <a:gd name="T6" fmla="*/ 0 w 18"/>
                  <a:gd name="T7" fmla="*/ 13 h 21"/>
                  <a:gd name="T8" fmla="*/ 0 w 18"/>
                  <a:gd name="T9" fmla="*/ 0 h 21"/>
                  <a:gd name="T10" fmla="*/ 5 w 18"/>
                  <a:gd name="T11" fmla="*/ 0 h 21"/>
                  <a:gd name="T12" fmla="*/ 5 w 18"/>
                  <a:gd name="T13" fmla="*/ 12 h 21"/>
                  <a:gd name="T14" fmla="*/ 8 w 18"/>
                  <a:gd name="T15" fmla="*/ 17 h 21"/>
                  <a:gd name="T16" fmla="*/ 13 w 18"/>
                  <a:gd name="T17" fmla="*/ 14 h 21"/>
                  <a:gd name="T18" fmla="*/ 13 w 18"/>
                  <a:gd name="T19" fmla="*/ 0 h 21"/>
                  <a:gd name="T20" fmla="*/ 18 w 18"/>
                  <a:gd name="T21" fmla="*/ 0 h 21"/>
                  <a:gd name="T22" fmla="*/ 18 w 18"/>
                  <a:gd name="T23" fmla="*/ 21 h 21"/>
                  <a:gd name="T24" fmla="*/ 14 w 18"/>
                  <a:gd name="T2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5"/>
                      <a:pt x="6" y="17"/>
                      <a:pt x="8" y="17"/>
                    </a:cubicBezTo>
                    <a:cubicBezTo>
                      <a:pt x="10" y="17"/>
                      <a:pt x="11" y="16"/>
                      <a:pt x="13" y="1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81B53-21CE-4345-B31B-E36CEDCC76B0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D00CF-2939-48CB-96CC-6C85E7E1B36C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1268413"/>
            <a:ext cx="4154488" cy="4573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5663" y="1268413"/>
            <a:ext cx="4154487" cy="4573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164E6-C4CD-453A-9504-4546B6705B9A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D28B5C-1372-478F-A70D-3AA99C5B8733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E013C-798E-4651-A5D9-7BCEB694A433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E2808-D4B5-40E5-9FF2-FAD95ECDE4F2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67C34-EE3B-4E61-ACE8-017CB54B0FB4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5B56F-E911-4EAC-AD46-4DCD77B3E4FA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D7C41-97E1-4145-9F84-2F164D75A55B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274638"/>
            <a:ext cx="2114550" cy="5567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8775" y="274638"/>
            <a:ext cx="6194425" cy="5567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93551-85CF-4DA5-B470-80FA049BFDC9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03" name="Title Placeholder 1"/>
          <p:cNvSpPr>
            <a:spLocks noGrp="1"/>
          </p:cNvSpPr>
          <p:nvPr>
            <p:ph type="ctrTitle"/>
          </p:nvPr>
        </p:nvSpPr>
        <p:spPr>
          <a:xfrm>
            <a:off x="358775" y="3105150"/>
            <a:ext cx="8461375" cy="1096963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AU"/>
              <a:t>Click to edit Master title style</a:t>
            </a:r>
          </a:p>
        </p:txBody>
      </p:sp>
      <p:sp>
        <p:nvSpPr>
          <p:cNvPr id="85004" name="Text Placeholder 2"/>
          <p:cNvSpPr>
            <a:spLocks noGrp="1"/>
          </p:cNvSpPr>
          <p:nvPr>
            <p:ph type="subTitle" idx="1"/>
          </p:nvPr>
        </p:nvSpPr>
        <p:spPr>
          <a:xfrm>
            <a:off x="358775" y="4257675"/>
            <a:ext cx="8461375" cy="396875"/>
          </a:xfrm>
        </p:spPr>
        <p:txBody>
          <a:bodyPr/>
          <a:lstStyle>
            <a:lvl1pPr marL="0" indent="0">
              <a:buFont typeface="Arial" charset="0"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r>
              <a:rPr lang="en-AU"/>
              <a:t>Click to edit Master subtitle style</a:t>
            </a:r>
          </a:p>
        </p:txBody>
      </p:sp>
      <p:sp>
        <p:nvSpPr>
          <p:cNvPr id="36" name="AutoShape 4"/>
          <p:cNvSpPr>
            <a:spLocks noChangeAspect="1" noChangeArrowheads="1" noTextEdit="1"/>
          </p:cNvSpPr>
          <p:nvPr/>
        </p:nvSpPr>
        <p:spPr bwMode="auto">
          <a:xfrm>
            <a:off x="3175" y="3325813"/>
            <a:ext cx="9161463" cy="80168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AU">
              <a:latin typeface="+mn-lt"/>
            </a:endParaRPr>
          </a:p>
        </p:txBody>
      </p:sp>
      <p:sp>
        <p:nvSpPr>
          <p:cNvPr id="43" name="AutoShape 81"/>
          <p:cNvSpPr>
            <a:spLocks noChangeAspect="1" noChangeArrowheads="1" noTextEdit="1"/>
          </p:cNvSpPr>
          <p:nvPr/>
        </p:nvSpPr>
        <p:spPr bwMode="auto">
          <a:xfrm>
            <a:off x="1588" y="3321050"/>
            <a:ext cx="91694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85072" name="Group 36"/>
          <p:cNvGrpSpPr>
            <a:grpSpLocks/>
          </p:cNvGrpSpPr>
          <p:nvPr/>
        </p:nvGrpSpPr>
        <p:grpSpPr bwMode="auto">
          <a:xfrm>
            <a:off x="-26988" y="357188"/>
            <a:ext cx="9194801" cy="6140450"/>
            <a:chOff x="-26988" y="357188"/>
            <a:chExt cx="9195409" cy="6140081"/>
          </a:xfrm>
        </p:grpSpPr>
        <p:grpSp>
          <p:nvGrpSpPr>
            <p:cNvPr id="85073" name="Group 35"/>
            <p:cNvGrpSpPr>
              <a:grpSpLocks/>
            </p:cNvGrpSpPr>
            <p:nvPr/>
          </p:nvGrpSpPr>
          <p:grpSpPr bwMode="auto">
            <a:xfrm>
              <a:off x="608" y="5500319"/>
              <a:ext cx="9167813" cy="996950"/>
              <a:chOff x="608" y="5500319"/>
              <a:chExt cx="9167813" cy="996950"/>
            </a:xfrm>
          </p:grpSpPr>
          <p:grpSp>
            <p:nvGrpSpPr>
              <p:cNvPr id="85074" name="Group 22"/>
              <p:cNvGrpSpPr>
                <a:grpSpLocks/>
              </p:cNvGrpSpPr>
              <p:nvPr/>
            </p:nvGrpSpPr>
            <p:grpSpPr bwMode="auto">
              <a:xfrm>
                <a:off x="608" y="5500319"/>
                <a:ext cx="9167813" cy="996950"/>
                <a:chOff x="-7938" y="5668963"/>
                <a:chExt cx="9167813" cy="996950"/>
              </a:xfrm>
            </p:grpSpPr>
            <p:sp>
              <p:nvSpPr>
                <p:cNvPr id="49" name="Freeform 11"/>
                <p:cNvSpPr>
                  <a:spLocks noEditPoints="1"/>
                </p:cNvSpPr>
                <p:nvPr/>
              </p:nvSpPr>
              <p:spPr bwMode="auto">
                <a:xfrm>
                  <a:off x="-8544" y="5669023"/>
                  <a:ext cx="9168419" cy="996890"/>
                </a:xfrm>
                <a:custGeom>
                  <a:avLst/>
                  <a:gdLst>
                    <a:gd name="T0" fmla="*/ 2880 w 2880"/>
                    <a:gd name="T1" fmla="*/ 20 h 313"/>
                    <a:gd name="T2" fmla="*/ 2789 w 2880"/>
                    <a:gd name="T3" fmla="*/ 20 h 313"/>
                    <a:gd name="T4" fmla="*/ 2313 w 2880"/>
                    <a:gd name="T5" fmla="*/ 137 h 313"/>
                    <a:gd name="T6" fmla="*/ 2784 w 2880"/>
                    <a:gd name="T7" fmla="*/ 313 h 313"/>
                    <a:gd name="T8" fmla="*/ 2880 w 2880"/>
                    <a:gd name="T9" fmla="*/ 313 h 313"/>
                    <a:gd name="T10" fmla="*/ 2880 w 2880"/>
                    <a:gd name="T11" fmla="*/ 20 h 313"/>
                    <a:gd name="T12" fmla="*/ 1860 w 2880"/>
                    <a:gd name="T13" fmla="*/ 0 h 313"/>
                    <a:gd name="T14" fmla="*/ 0 w 2880"/>
                    <a:gd name="T15" fmla="*/ 0 h 313"/>
                    <a:gd name="T16" fmla="*/ 0 w 2880"/>
                    <a:gd name="T17" fmla="*/ 157 h 313"/>
                    <a:gd name="T18" fmla="*/ 2030 w 2880"/>
                    <a:gd name="T19" fmla="*/ 157 h 313"/>
                    <a:gd name="T20" fmla="*/ 2313 w 2880"/>
                    <a:gd name="T21" fmla="*/ 137 h 313"/>
                    <a:gd name="T22" fmla="*/ 2313 w 2880"/>
                    <a:gd name="T23" fmla="*/ 137 h 313"/>
                    <a:gd name="T24" fmla="*/ 2313 w 2880"/>
                    <a:gd name="T25" fmla="*/ 137 h 313"/>
                    <a:gd name="T26" fmla="*/ 1860 w 2880"/>
                    <a:gd name="T27" fmla="*/ 0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0" h="313">
                      <a:moveTo>
                        <a:pt x="2880" y="20"/>
                      </a:moveTo>
                      <a:cubicBezTo>
                        <a:pt x="2789" y="20"/>
                        <a:pt x="2789" y="20"/>
                        <a:pt x="2789" y="20"/>
                      </a:cubicBezTo>
                      <a:cubicBezTo>
                        <a:pt x="2500" y="20"/>
                        <a:pt x="2393" y="107"/>
                        <a:pt x="2313" y="137"/>
                      </a:cubicBezTo>
                      <a:cubicBezTo>
                        <a:pt x="2411" y="217"/>
                        <a:pt x="2542" y="313"/>
                        <a:pt x="2784" y="313"/>
                      </a:cubicBezTo>
                      <a:cubicBezTo>
                        <a:pt x="2842" y="313"/>
                        <a:pt x="2880" y="313"/>
                        <a:pt x="2880" y="313"/>
                      </a:cubicBezTo>
                      <a:cubicBezTo>
                        <a:pt x="2880" y="20"/>
                        <a:pt x="2880" y="20"/>
                        <a:pt x="2880" y="20"/>
                      </a:cubicBezTo>
                      <a:moveTo>
                        <a:pt x="186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57"/>
                        <a:pt x="0" y="157"/>
                        <a:pt x="0" y="157"/>
                      </a:cubicBezTo>
                      <a:cubicBezTo>
                        <a:pt x="2030" y="157"/>
                        <a:pt x="2030" y="157"/>
                        <a:pt x="2030" y="157"/>
                      </a:cubicBezTo>
                      <a:cubicBezTo>
                        <a:pt x="2214" y="157"/>
                        <a:pt x="2274" y="152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216" y="57"/>
                        <a:pt x="2053" y="0"/>
                        <a:pt x="1860" y="0"/>
                      </a:cubicBezTo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50" name="Freeform 24"/>
                <p:cNvSpPr>
                  <a:spLocks/>
                </p:cNvSpPr>
                <p:nvPr/>
              </p:nvSpPr>
              <p:spPr bwMode="auto">
                <a:xfrm>
                  <a:off x="-8544" y="5732519"/>
                  <a:ext cx="7363312" cy="433361"/>
                </a:xfrm>
                <a:custGeom>
                  <a:avLst/>
                  <a:gdLst>
                    <a:gd name="T0" fmla="*/ 2313 w 2313"/>
                    <a:gd name="T1" fmla="*/ 117 h 136"/>
                    <a:gd name="T2" fmla="*/ 1860 w 2313"/>
                    <a:gd name="T3" fmla="*/ 0 h 136"/>
                    <a:gd name="T4" fmla="*/ 0 w 2313"/>
                    <a:gd name="T5" fmla="*/ 0 h 136"/>
                    <a:gd name="T6" fmla="*/ 0 w 2313"/>
                    <a:gd name="T7" fmla="*/ 136 h 136"/>
                    <a:gd name="T8" fmla="*/ 2030 w 2313"/>
                    <a:gd name="T9" fmla="*/ 136 h 136"/>
                    <a:gd name="T10" fmla="*/ 2313 w 2313"/>
                    <a:gd name="T11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13" h="136">
                      <a:moveTo>
                        <a:pt x="2313" y="117"/>
                      </a:moveTo>
                      <a:cubicBezTo>
                        <a:pt x="2204" y="55"/>
                        <a:pt x="2053" y="0"/>
                        <a:pt x="186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2030" y="136"/>
                        <a:pt x="2030" y="136"/>
                        <a:pt x="2030" y="136"/>
                      </a:cubicBezTo>
                      <a:cubicBezTo>
                        <a:pt x="2214" y="136"/>
                        <a:pt x="2274" y="132"/>
                        <a:pt x="2313" y="117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51" name="Freeform 25"/>
                <p:cNvSpPr>
                  <a:spLocks/>
                </p:cNvSpPr>
                <p:nvPr/>
              </p:nvSpPr>
              <p:spPr bwMode="auto">
                <a:xfrm>
                  <a:off x="7354768" y="5732519"/>
                  <a:ext cx="1805107" cy="869898"/>
                </a:xfrm>
                <a:custGeom>
                  <a:avLst/>
                  <a:gdLst>
                    <a:gd name="T0" fmla="*/ 476 w 567"/>
                    <a:gd name="T1" fmla="*/ 0 h 273"/>
                    <a:gd name="T2" fmla="*/ 0 w 567"/>
                    <a:gd name="T3" fmla="*/ 117 h 273"/>
                    <a:gd name="T4" fmla="*/ 471 w 567"/>
                    <a:gd name="T5" fmla="*/ 273 h 273"/>
                    <a:gd name="T6" fmla="*/ 567 w 567"/>
                    <a:gd name="T7" fmla="*/ 273 h 273"/>
                    <a:gd name="T8" fmla="*/ 567 w 567"/>
                    <a:gd name="T9" fmla="*/ 0 h 273"/>
                    <a:gd name="T10" fmla="*/ 476 w 567"/>
                    <a:gd name="T11" fmla="*/ 0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67" h="273">
                      <a:moveTo>
                        <a:pt x="476" y="0"/>
                      </a:moveTo>
                      <a:cubicBezTo>
                        <a:pt x="187" y="0"/>
                        <a:pt x="80" y="87"/>
                        <a:pt x="0" y="117"/>
                      </a:cubicBezTo>
                      <a:cubicBezTo>
                        <a:pt x="128" y="190"/>
                        <a:pt x="229" y="273"/>
                        <a:pt x="471" y="273"/>
                      </a:cubicBezTo>
                      <a:cubicBezTo>
                        <a:pt x="529" y="273"/>
                        <a:pt x="567" y="273"/>
                        <a:pt x="567" y="273"/>
                      </a:cubicBezTo>
                      <a:cubicBezTo>
                        <a:pt x="567" y="0"/>
                        <a:pt x="567" y="0"/>
                        <a:pt x="567" y="0"/>
                      </a:cubicBezTo>
                      <a:lnTo>
                        <a:pt x="47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</p:grpSp>
          <p:pic>
            <p:nvPicPr>
              <p:cNvPr id="85078" name="Picture 7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69275" y="5675743"/>
                <a:ext cx="655638" cy="655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" name="Group 19"/>
              <p:cNvGrpSpPr/>
              <p:nvPr/>
            </p:nvGrpSpPr>
            <p:grpSpPr>
              <a:xfrm>
                <a:off x="360000" y="5807505"/>
                <a:ext cx="814388" cy="95250"/>
                <a:chOff x="3495675" y="5969000"/>
                <a:chExt cx="814388" cy="95250"/>
              </a:xfrm>
              <a:solidFill>
                <a:schemeClr val="accent1"/>
              </a:solidFill>
            </p:grpSpPr>
            <p:sp>
              <p:nvSpPr>
                <p:cNvPr id="37" name="Freeform 26"/>
                <p:cNvSpPr>
                  <a:spLocks/>
                </p:cNvSpPr>
                <p:nvPr/>
              </p:nvSpPr>
              <p:spPr bwMode="auto">
                <a:xfrm>
                  <a:off x="349567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1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1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8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38" name="Freeform 27"/>
                <p:cNvSpPr>
                  <a:spLocks/>
                </p:cNvSpPr>
                <p:nvPr/>
              </p:nvSpPr>
              <p:spPr bwMode="auto">
                <a:xfrm>
                  <a:off x="360362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2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2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8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39" name="Freeform 28"/>
                <p:cNvSpPr>
                  <a:spLocks/>
                </p:cNvSpPr>
                <p:nvPr/>
              </p:nvSpPr>
              <p:spPr bwMode="auto">
                <a:xfrm>
                  <a:off x="371157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2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2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9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40" name="Oval 29"/>
                <p:cNvSpPr>
                  <a:spLocks noChangeArrowheads="1"/>
                </p:cNvSpPr>
                <p:nvPr/>
              </p:nvSpPr>
              <p:spPr bwMode="auto">
                <a:xfrm>
                  <a:off x="3819525" y="6042025"/>
                  <a:ext cx="19050" cy="22225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41" name="Freeform 30"/>
                <p:cNvSpPr>
                  <a:spLocks/>
                </p:cNvSpPr>
                <p:nvPr/>
              </p:nvSpPr>
              <p:spPr bwMode="auto">
                <a:xfrm>
                  <a:off x="3851275" y="5997575"/>
                  <a:ext cx="50800" cy="66675"/>
                </a:xfrm>
                <a:custGeom>
                  <a:avLst/>
                  <a:gdLst>
                    <a:gd name="T0" fmla="*/ 16 w 16"/>
                    <a:gd name="T1" fmla="*/ 20 h 21"/>
                    <a:gd name="T2" fmla="*/ 10 w 16"/>
                    <a:gd name="T3" fmla="*/ 21 h 21"/>
                    <a:gd name="T4" fmla="*/ 0 w 16"/>
                    <a:gd name="T5" fmla="*/ 11 h 21"/>
                    <a:gd name="T6" fmla="*/ 10 w 16"/>
                    <a:gd name="T7" fmla="*/ 0 h 21"/>
                    <a:gd name="T8" fmla="*/ 16 w 16"/>
                    <a:gd name="T9" fmla="*/ 1 h 21"/>
                    <a:gd name="T10" fmla="*/ 14 w 16"/>
                    <a:gd name="T11" fmla="*/ 5 h 21"/>
                    <a:gd name="T12" fmla="*/ 11 w 16"/>
                    <a:gd name="T13" fmla="*/ 4 h 21"/>
                    <a:gd name="T14" fmla="*/ 6 w 16"/>
                    <a:gd name="T15" fmla="*/ 10 h 21"/>
                    <a:gd name="T16" fmla="*/ 11 w 16"/>
                    <a:gd name="T17" fmla="*/ 17 h 21"/>
                    <a:gd name="T18" fmla="*/ 15 w 16"/>
                    <a:gd name="T19" fmla="*/ 16 h 21"/>
                    <a:gd name="T20" fmla="*/ 16 w 16"/>
                    <a:gd name="T21" fmla="*/ 2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" h="21">
                      <a:moveTo>
                        <a:pt x="16" y="20"/>
                      </a:moveTo>
                      <a:cubicBezTo>
                        <a:pt x="14" y="21"/>
                        <a:pt x="12" y="21"/>
                        <a:pt x="10" y="21"/>
                      </a:cubicBezTo>
                      <a:cubicBezTo>
                        <a:pt x="3" y="21"/>
                        <a:pt x="0" y="17"/>
                        <a:pt x="0" y="11"/>
                      </a:cubicBezTo>
                      <a:cubicBezTo>
                        <a:pt x="0" y="4"/>
                        <a:pt x="4" y="0"/>
                        <a:pt x="10" y="0"/>
                      </a:cubicBezTo>
                      <a:cubicBezTo>
                        <a:pt x="12" y="0"/>
                        <a:pt x="14" y="0"/>
                        <a:pt x="16" y="1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3" y="4"/>
                        <a:pt x="12" y="4"/>
                        <a:pt x="11" y="4"/>
                      </a:cubicBezTo>
                      <a:cubicBezTo>
                        <a:pt x="7" y="4"/>
                        <a:pt x="6" y="6"/>
                        <a:pt x="6" y="10"/>
                      </a:cubicBezTo>
                      <a:cubicBezTo>
                        <a:pt x="6" y="15"/>
                        <a:pt x="7" y="17"/>
                        <a:pt x="11" y="17"/>
                      </a:cubicBezTo>
                      <a:cubicBezTo>
                        <a:pt x="12" y="17"/>
                        <a:pt x="14" y="17"/>
                        <a:pt x="15" y="16"/>
                      </a:cubicBezTo>
                      <a:lnTo>
                        <a:pt x="16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42" name="Freeform 31"/>
                <p:cNvSpPr>
                  <a:spLocks/>
                </p:cNvSpPr>
                <p:nvPr/>
              </p:nvSpPr>
              <p:spPr bwMode="auto">
                <a:xfrm>
                  <a:off x="3911600" y="5997575"/>
                  <a:ext cx="47625" cy="66675"/>
                </a:xfrm>
                <a:custGeom>
                  <a:avLst/>
                  <a:gdLst>
                    <a:gd name="T0" fmla="*/ 6 w 15"/>
                    <a:gd name="T1" fmla="*/ 21 h 21"/>
                    <a:gd name="T2" fmla="*/ 0 w 15"/>
                    <a:gd name="T3" fmla="*/ 20 h 21"/>
                    <a:gd name="T4" fmla="*/ 1 w 15"/>
                    <a:gd name="T5" fmla="*/ 16 h 21"/>
                    <a:gd name="T6" fmla="*/ 6 w 15"/>
                    <a:gd name="T7" fmla="*/ 17 h 21"/>
                    <a:gd name="T8" fmla="*/ 9 w 15"/>
                    <a:gd name="T9" fmla="*/ 15 h 21"/>
                    <a:gd name="T10" fmla="*/ 6 w 15"/>
                    <a:gd name="T11" fmla="*/ 12 h 21"/>
                    <a:gd name="T12" fmla="*/ 0 w 15"/>
                    <a:gd name="T13" fmla="*/ 6 h 21"/>
                    <a:gd name="T14" fmla="*/ 8 w 15"/>
                    <a:gd name="T15" fmla="*/ 0 h 21"/>
                    <a:gd name="T16" fmla="*/ 13 w 15"/>
                    <a:gd name="T17" fmla="*/ 0 h 21"/>
                    <a:gd name="T18" fmla="*/ 13 w 15"/>
                    <a:gd name="T19" fmla="*/ 4 h 21"/>
                    <a:gd name="T20" fmla="*/ 9 w 15"/>
                    <a:gd name="T21" fmla="*/ 4 h 21"/>
                    <a:gd name="T22" fmla="*/ 6 w 15"/>
                    <a:gd name="T23" fmla="*/ 6 h 21"/>
                    <a:gd name="T24" fmla="*/ 9 w 15"/>
                    <a:gd name="T25" fmla="*/ 9 h 21"/>
                    <a:gd name="T26" fmla="*/ 15 w 15"/>
                    <a:gd name="T27" fmla="*/ 14 h 21"/>
                    <a:gd name="T28" fmla="*/ 6 w 15"/>
                    <a:gd name="T29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" h="21">
                      <a:moveTo>
                        <a:pt x="6" y="21"/>
                      </a:moveTo>
                      <a:cubicBezTo>
                        <a:pt x="4" y="21"/>
                        <a:pt x="2" y="21"/>
                        <a:pt x="0" y="20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3" y="17"/>
                        <a:pt x="5" y="17"/>
                        <a:pt x="6" y="17"/>
                      </a:cubicBezTo>
                      <a:cubicBezTo>
                        <a:pt x="8" y="17"/>
                        <a:pt x="9" y="16"/>
                        <a:pt x="9" y="15"/>
                      </a:cubicBezTo>
                      <a:cubicBezTo>
                        <a:pt x="9" y="14"/>
                        <a:pt x="8" y="13"/>
                        <a:pt x="6" y="12"/>
                      </a:cubicBezTo>
                      <a:cubicBezTo>
                        <a:pt x="3" y="11"/>
                        <a:pt x="0" y="10"/>
                        <a:pt x="0" y="6"/>
                      </a:cubicBezTo>
                      <a:cubicBezTo>
                        <a:pt x="0" y="2"/>
                        <a:pt x="3" y="0"/>
                        <a:pt x="8" y="0"/>
                      </a:cubicBezTo>
                      <a:cubicBezTo>
                        <a:pt x="10" y="0"/>
                        <a:pt x="12" y="0"/>
                        <a:pt x="13" y="0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1" y="4"/>
                        <a:pt x="10" y="4"/>
                        <a:pt x="9" y="4"/>
                      </a:cubicBezTo>
                      <a:cubicBezTo>
                        <a:pt x="6" y="4"/>
                        <a:pt x="6" y="5"/>
                        <a:pt x="6" y="6"/>
                      </a:cubicBezTo>
                      <a:cubicBezTo>
                        <a:pt x="6" y="7"/>
                        <a:pt x="7" y="8"/>
                        <a:pt x="9" y="9"/>
                      </a:cubicBezTo>
                      <a:cubicBezTo>
                        <a:pt x="13" y="10"/>
                        <a:pt x="15" y="11"/>
                        <a:pt x="15" y="14"/>
                      </a:cubicBezTo>
                      <a:cubicBezTo>
                        <a:pt x="15" y="18"/>
                        <a:pt x="11" y="21"/>
                        <a:pt x="6" y="21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3" name="Freeform 32"/>
                <p:cNvSpPr>
                  <a:spLocks noEditPoints="1"/>
                </p:cNvSpPr>
                <p:nvPr/>
              </p:nvSpPr>
              <p:spPr bwMode="auto">
                <a:xfrm>
                  <a:off x="3965575" y="5969000"/>
                  <a:ext cx="28575" cy="95250"/>
                </a:xfrm>
                <a:custGeom>
                  <a:avLst/>
                  <a:gdLst>
                    <a:gd name="T0" fmla="*/ 4 w 9"/>
                    <a:gd name="T1" fmla="*/ 30 h 30"/>
                    <a:gd name="T2" fmla="*/ 4 w 9"/>
                    <a:gd name="T3" fmla="*/ 13 h 30"/>
                    <a:gd name="T4" fmla="*/ 0 w 9"/>
                    <a:gd name="T5" fmla="*/ 13 h 30"/>
                    <a:gd name="T6" fmla="*/ 0 w 9"/>
                    <a:gd name="T7" fmla="*/ 9 h 30"/>
                    <a:gd name="T8" fmla="*/ 9 w 9"/>
                    <a:gd name="T9" fmla="*/ 9 h 30"/>
                    <a:gd name="T10" fmla="*/ 9 w 9"/>
                    <a:gd name="T11" fmla="*/ 30 h 30"/>
                    <a:gd name="T12" fmla="*/ 4 w 9"/>
                    <a:gd name="T13" fmla="*/ 30 h 30"/>
                    <a:gd name="T14" fmla="*/ 6 w 9"/>
                    <a:gd name="T15" fmla="*/ 6 h 30"/>
                    <a:gd name="T16" fmla="*/ 3 w 9"/>
                    <a:gd name="T17" fmla="*/ 3 h 30"/>
                    <a:gd name="T18" fmla="*/ 6 w 9"/>
                    <a:gd name="T19" fmla="*/ 0 h 30"/>
                    <a:gd name="T20" fmla="*/ 9 w 9"/>
                    <a:gd name="T21" fmla="*/ 3 h 30"/>
                    <a:gd name="T22" fmla="*/ 6 w 9"/>
                    <a:gd name="T23" fmla="*/ 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30">
                      <a:moveTo>
                        <a:pt x="4" y="30"/>
                      </a:move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9" y="30"/>
                        <a:pt x="9" y="30"/>
                        <a:pt x="9" y="30"/>
                      </a:cubicBezTo>
                      <a:lnTo>
                        <a:pt x="4" y="30"/>
                      </a:lnTo>
                      <a:close/>
                      <a:moveTo>
                        <a:pt x="6" y="6"/>
                      </a:moveTo>
                      <a:cubicBezTo>
                        <a:pt x="4" y="6"/>
                        <a:pt x="3" y="5"/>
                        <a:pt x="3" y="3"/>
                      </a:cubicBezTo>
                      <a:cubicBezTo>
                        <a:pt x="3" y="1"/>
                        <a:pt x="4" y="0"/>
                        <a:pt x="6" y="0"/>
                      </a:cubicBezTo>
                      <a:cubicBezTo>
                        <a:pt x="8" y="0"/>
                        <a:pt x="9" y="1"/>
                        <a:pt x="9" y="3"/>
                      </a:cubicBezTo>
                      <a:cubicBezTo>
                        <a:pt x="9" y="5"/>
                        <a:pt x="8" y="6"/>
                        <a:pt x="6" y="6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44" name="Freeform 33"/>
                <p:cNvSpPr>
                  <a:spLocks/>
                </p:cNvSpPr>
                <p:nvPr/>
              </p:nvSpPr>
              <p:spPr bwMode="auto">
                <a:xfrm>
                  <a:off x="4013200" y="5997575"/>
                  <a:ext cx="39687" cy="66675"/>
                </a:xfrm>
                <a:custGeom>
                  <a:avLst/>
                  <a:gdLst>
                    <a:gd name="T0" fmla="*/ 11 w 12"/>
                    <a:gd name="T1" fmla="*/ 5 h 21"/>
                    <a:gd name="T2" fmla="*/ 9 w 12"/>
                    <a:gd name="T3" fmla="*/ 5 h 21"/>
                    <a:gd name="T4" fmla="*/ 5 w 12"/>
                    <a:gd name="T5" fmla="*/ 8 h 21"/>
                    <a:gd name="T6" fmla="*/ 5 w 12"/>
                    <a:gd name="T7" fmla="*/ 21 h 21"/>
                    <a:gd name="T8" fmla="*/ 0 w 12"/>
                    <a:gd name="T9" fmla="*/ 21 h 21"/>
                    <a:gd name="T10" fmla="*/ 0 w 12"/>
                    <a:gd name="T11" fmla="*/ 0 h 21"/>
                    <a:gd name="T12" fmla="*/ 4 w 12"/>
                    <a:gd name="T13" fmla="*/ 0 h 21"/>
                    <a:gd name="T14" fmla="*/ 4 w 12"/>
                    <a:gd name="T15" fmla="*/ 4 h 21"/>
                    <a:gd name="T16" fmla="*/ 10 w 12"/>
                    <a:gd name="T17" fmla="*/ 0 h 21"/>
                    <a:gd name="T18" fmla="*/ 12 w 12"/>
                    <a:gd name="T19" fmla="*/ 0 h 21"/>
                    <a:gd name="T20" fmla="*/ 11 w 12"/>
                    <a:gd name="T21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" h="21">
                      <a:moveTo>
                        <a:pt x="11" y="5"/>
                      </a:moveTo>
                      <a:cubicBezTo>
                        <a:pt x="11" y="5"/>
                        <a:pt x="10" y="5"/>
                        <a:pt x="9" y="5"/>
                      </a:cubicBezTo>
                      <a:cubicBezTo>
                        <a:pt x="8" y="5"/>
                        <a:pt x="7" y="6"/>
                        <a:pt x="5" y="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6" y="1"/>
                        <a:pt x="8" y="0"/>
                        <a:pt x="10" y="0"/>
                      </a:cubicBezTo>
                      <a:cubicBezTo>
                        <a:pt x="11" y="0"/>
                        <a:pt x="11" y="0"/>
                        <a:pt x="12" y="0"/>
                      </a:cubicBezTo>
                      <a:lnTo>
                        <a:pt x="11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45" name="Freeform 34"/>
                <p:cNvSpPr>
                  <a:spLocks noEditPoints="1"/>
                </p:cNvSpPr>
                <p:nvPr/>
              </p:nvSpPr>
              <p:spPr bwMode="auto">
                <a:xfrm>
                  <a:off x="4062413" y="5997575"/>
                  <a:ext cx="66675" cy="66675"/>
                </a:xfrm>
                <a:custGeom>
                  <a:avLst/>
                  <a:gdLst>
                    <a:gd name="T0" fmla="*/ 10 w 21"/>
                    <a:gd name="T1" fmla="*/ 21 h 21"/>
                    <a:gd name="T2" fmla="*/ 0 w 21"/>
                    <a:gd name="T3" fmla="*/ 11 h 21"/>
                    <a:gd name="T4" fmla="*/ 10 w 21"/>
                    <a:gd name="T5" fmla="*/ 0 h 21"/>
                    <a:gd name="T6" fmla="*/ 21 w 21"/>
                    <a:gd name="T7" fmla="*/ 10 h 21"/>
                    <a:gd name="T8" fmla="*/ 10 w 21"/>
                    <a:gd name="T9" fmla="*/ 21 h 21"/>
                    <a:gd name="T10" fmla="*/ 10 w 21"/>
                    <a:gd name="T11" fmla="*/ 4 h 21"/>
                    <a:gd name="T12" fmla="*/ 5 w 21"/>
                    <a:gd name="T13" fmla="*/ 10 h 21"/>
                    <a:gd name="T14" fmla="*/ 10 w 21"/>
                    <a:gd name="T15" fmla="*/ 17 h 21"/>
                    <a:gd name="T16" fmla="*/ 15 w 21"/>
                    <a:gd name="T17" fmla="*/ 11 h 21"/>
                    <a:gd name="T18" fmla="*/ 10 w 21"/>
                    <a:gd name="T19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" h="21">
                      <a:moveTo>
                        <a:pt x="10" y="21"/>
                      </a:moveTo>
                      <a:cubicBezTo>
                        <a:pt x="3" y="21"/>
                        <a:pt x="0" y="17"/>
                        <a:pt x="0" y="11"/>
                      </a:cubicBezTo>
                      <a:cubicBezTo>
                        <a:pt x="0" y="4"/>
                        <a:pt x="3" y="0"/>
                        <a:pt x="10" y="0"/>
                      </a:cubicBezTo>
                      <a:cubicBezTo>
                        <a:pt x="17" y="0"/>
                        <a:pt x="21" y="4"/>
                        <a:pt x="21" y="10"/>
                      </a:cubicBezTo>
                      <a:cubicBezTo>
                        <a:pt x="21" y="17"/>
                        <a:pt x="17" y="21"/>
                        <a:pt x="10" y="21"/>
                      </a:cubicBezTo>
                      <a:moveTo>
                        <a:pt x="10" y="4"/>
                      </a:moveTo>
                      <a:cubicBezTo>
                        <a:pt x="7" y="4"/>
                        <a:pt x="5" y="7"/>
                        <a:pt x="5" y="10"/>
                      </a:cubicBezTo>
                      <a:cubicBezTo>
                        <a:pt x="5" y="14"/>
                        <a:pt x="6" y="17"/>
                        <a:pt x="10" y="17"/>
                      </a:cubicBezTo>
                      <a:cubicBezTo>
                        <a:pt x="14" y="17"/>
                        <a:pt x="15" y="14"/>
                        <a:pt x="15" y="11"/>
                      </a:cubicBezTo>
                      <a:cubicBezTo>
                        <a:pt x="15" y="6"/>
                        <a:pt x="14" y="4"/>
                        <a:pt x="10" y="4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46" name="Oval 35"/>
                <p:cNvSpPr>
                  <a:spLocks noChangeArrowheads="1"/>
                </p:cNvSpPr>
                <p:nvPr/>
              </p:nvSpPr>
              <p:spPr bwMode="auto">
                <a:xfrm>
                  <a:off x="4141788" y="6042025"/>
                  <a:ext cx="19050" cy="22225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47" name="Freeform 36"/>
                <p:cNvSpPr>
                  <a:spLocks noEditPoints="1"/>
                </p:cNvSpPr>
                <p:nvPr/>
              </p:nvSpPr>
              <p:spPr bwMode="auto">
                <a:xfrm>
                  <a:off x="4176713" y="5997575"/>
                  <a:ext cx="57150" cy="66675"/>
                </a:xfrm>
                <a:custGeom>
                  <a:avLst/>
                  <a:gdLst>
                    <a:gd name="T0" fmla="*/ 14 w 18"/>
                    <a:gd name="T1" fmla="*/ 21 h 21"/>
                    <a:gd name="T2" fmla="*/ 13 w 18"/>
                    <a:gd name="T3" fmla="*/ 19 h 21"/>
                    <a:gd name="T4" fmla="*/ 7 w 18"/>
                    <a:gd name="T5" fmla="*/ 21 h 21"/>
                    <a:gd name="T6" fmla="*/ 0 w 18"/>
                    <a:gd name="T7" fmla="*/ 15 h 21"/>
                    <a:gd name="T8" fmla="*/ 10 w 18"/>
                    <a:gd name="T9" fmla="*/ 8 h 21"/>
                    <a:gd name="T10" fmla="*/ 13 w 18"/>
                    <a:gd name="T11" fmla="*/ 8 h 21"/>
                    <a:gd name="T12" fmla="*/ 13 w 18"/>
                    <a:gd name="T13" fmla="*/ 7 h 21"/>
                    <a:gd name="T14" fmla="*/ 8 w 18"/>
                    <a:gd name="T15" fmla="*/ 4 h 21"/>
                    <a:gd name="T16" fmla="*/ 2 w 18"/>
                    <a:gd name="T17" fmla="*/ 5 h 21"/>
                    <a:gd name="T18" fmla="*/ 2 w 18"/>
                    <a:gd name="T19" fmla="*/ 1 h 21"/>
                    <a:gd name="T20" fmla="*/ 9 w 18"/>
                    <a:gd name="T21" fmla="*/ 0 h 21"/>
                    <a:gd name="T22" fmla="*/ 18 w 18"/>
                    <a:gd name="T23" fmla="*/ 7 h 21"/>
                    <a:gd name="T24" fmla="*/ 18 w 18"/>
                    <a:gd name="T25" fmla="*/ 21 h 21"/>
                    <a:gd name="T26" fmla="*/ 14 w 18"/>
                    <a:gd name="T27" fmla="*/ 21 h 21"/>
                    <a:gd name="T28" fmla="*/ 13 w 18"/>
                    <a:gd name="T29" fmla="*/ 12 h 21"/>
                    <a:gd name="T30" fmla="*/ 10 w 18"/>
                    <a:gd name="T31" fmla="*/ 12 h 21"/>
                    <a:gd name="T32" fmla="*/ 5 w 18"/>
                    <a:gd name="T33" fmla="*/ 15 h 21"/>
                    <a:gd name="T34" fmla="*/ 8 w 18"/>
                    <a:gd name="T35" fmla="*/ 17 h 21"/>
                    <a:gd name="T36" fmla="*/ 13 w 18"/>
                    <a:gd name="T37" fmla="*/ 15 h 21"/>
                    <a:gd name="T38" fmla="*/ 13 w 18"/>
                    <a:gd name="T39" fmla="*/ 1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8" h="21">
                      <a:moveTo>
                        <a:pt x="14" y="21"/>
                      </a:move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2" y="20"/>
                        <a:pt x="10" y="21"/>
                        <a:pt x="7" y="21"/>
                      </a:cubicBezTo>
                      <a:cubicBezTo>
                        <a:pt x="3" y="21"/>
                        <a:pt x="0" y="19"/>
                        <a:pt x="0" y="15"/>
                      </a:cubicBezTo>
                      <a:cubicBezTo>
                        <a:pt x="0" y="10"/>
                        <a:pt x="4" y="8"/>
                        <a:pt x="10" y="8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3" y="5"/>
                        <a:pt x="12" y="4"/>
                        <a:pt x="8" y="4"/>
                      </a:cubicBezTo>
                      <a:cubicBezTo>
                        <a:pt x="6" y="4"/>
                        <a:pt x="4" y="4"/>
                        <a:pt x="2" y="5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6" y="0"/>
                        <a:pt x="9" y="0"/>
                      </a:cubicBezTo>
                      <a:cubicBezTo>
                        <a:pt x="15" y="0"/>
                        <a:pt x="18" y="2"/>
                        <a:pt x="18" y="7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lnTo>
                        <a:pt x="14" y="21"/>
                      </a:lnTo>
                      <a:close/>
                      <a:moveTo>
                        <a:pt x="13" y="12"/>
                      </a:move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7" y="12"/>
                        <a:pt x="5" y="13"/>
                        <a:pt x="5" y="15"/>
                      </a:cubicBezTo>
                      <a:cubicBezTo>
                        <a:pt x="5" y="16"/>
                        <a:pt x="6" y="17"/>
                        <a:pt x="8" y="17"/>
                      </a:cubicBezTo>
                      <a:cubicBezTo>
                        <a:pt x="10" y="17"/>
                        <a:pt x="11" y="17"/>
                        <a:pt x="13" y="15"/>
                      </a:cubicBezTo>
                      <a:lnTo>
                        <a:pt x="13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  <p:sp>
              <p:nvSpPr>
                <p:cNvPr id="48" name="Freeform 37"/>
                <p:cNvSpPr>
                  <a:spLocks/>
                </p:cNvSpPr>
                <p:nvPr/>
              </p:nvSpPr>
              <p:spPr bwMode="auto">
                <a:xfrm>
                  <a:off x="4252913" y="5997575"/>
                  <a:ext cx="57150" cy="66675"/>
                </a:xfrm>
                <a:custGeom>
                  <a:avLst/>
                  <a:gdLst>
                    <a:gd name="T0" fmla="*/ 14 w 18"/>
                    <a:gd name="T1" fmla="*/ 21 h 21"/>
                    <a:gd name="T2" fmla="*/ 14 w 18"/>
                    <a:gd name="T3" fmla="*/ 18 h 21"/>
                    <a:gd name="T4" fmla="*/ 7 w 18"/>
                    <a:gd name="T5" fmla="*/ 21 h 21"/>
                    <a:gd name="T6" fmla="*/ 0 w 18"/>
                    <a:gd name="T7" fmla="*/ 13 h 21"/>
                    <a:gd name="T8" fmla="*/ 0 w 18"/>
                    <a:gd name="T9" fmla="*/ 0 h 21"/>
                    <a:gd name="T10" fmla="*/ 5 w 18"/>
                    <a:gd name="T11" fmla="*/ 0 h 21"/>
                    <a:gd name="T12" fmla="*/ 5 w 18"/>
                    <a:gd name="T13" fmla="*/ 12 h 21"/>
                    <a:gd name="T14" fmla="*/ 8 w 18"/>
                    <a:gd name="T15" fmla="*/ 17 h 21"/>
                    <a:gd name="T16" fmla="*/ 13 w 18"/>
                    <a:gd name="T17" fmla="*/ 14 h 21"/>
                    <a:gd name="T18" fmla="*/ 13 w 18"/>
                    <a:gd name="T19" fmla="*/ 0 h 21"/>
                    <a:gd name="T20" fmla="*/ 18 w 18"/>
                    <a:gd name="T21" fmla="*/ 0 h 21"/>
                    <a:gd name="T22" fmla="*/ 18 w 18"/>
                    <a:gd name="T23" fmla="*/ 21 h 21"/>
                    <a:gd name="T24" fmla="*/ 14 w 18"/>
                    <a:gd name="T25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8" h="21">
                      <a:moveTo>
                        <a:pt x="14" y="21"/>
                      </a:move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2" y="20"/>
                        <a:pt x="10" y="21"/>
                        <a:pt x="7" y="21"/>
                      </a:cubicBezTo>
                      <a:cubicBezTo>
                        <a:pt x="2" y="21"/>
                        <a:pt x="0" y="18"/>
                        <a:pt x="0" y="13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5"/>
                        <a:pt x="6" y="17"/>
                        <a:pt x="8" y="17"/>
                      </a:cubicBezTo>
                      <a:cubicBezTo>
                        <a:pt x="10" y="17"/>
                        <a:pt x="11" y="16"/>
                        <a:pt x="13" y="14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lnTo>
                        <a:pt x="14" y="2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AU"/>
                </a:p>
              </p:txBody>
            </p:sp>
          </p:grpSp>
        </p:grpSp>
        <p:grpSp>
          <p:nvGrpSpPr>
            <p:cNvPr id="85080" name="Group 66"/>
            <p:cNvGrpSpPr>
              <a:grpSpLocks/>
            </p:cNvGrpSpPr>
            <p:nvPr/>
          </p:nvGrpSpPr>
          <p:grpSpPr bwMode="auto">
            <a:xfrm>
              <a:off x="-26988" y="357188"/>
              <a:ext cx="9178926" cy="2571750"/>
              <a:chOff x="-17463" y="357188"/>
              <a:chExt cx="9186863" cy="2571750"/>
            </a:xfrm>
          </p:grpSpPr>
          <p:sp>
            <p:nvSpPr>
              <p:cNvPr id="22" name="Freeform 17"/>
              <p:cNvSpPr>
                <a:spLocks/>
              </p:cNvSpPr>
              <p:nvPr/>
            </p:nvSpPr>
            <p:spPr bwMode="auto">
              <a:xfrm>
                <a:off x="-17463" y="1971578"/>
                <a:ext cx="9187471" cy="957205"/>
              </a:xfrm>
              <a:custGeom>
                <a:avLst/>
                <a:gdLst>
                  <a:gd name="T0" fmla="*/ 0 w 2880"/>
                  <a:gd name="T1" fmla="*/ 0 h 300"/>
                  <a:gd name="T2" fmla="*/ 372 w 2880"/>
                  <a:gd name="T3" fmla="*/ 0 h 300"/>
                  <a:gd name="T4" fmla="*/ 890 w 2880"/>
                  <a:gd name="T5" fmla="*/ 171 h 300"/>
                  <a:gd name="T6" fmla="*/ 1389 w 2880"/>
                  <a:gd name="T7" fmla="*/ 300 h 300"/>
                  <a:gd name="T8" fmla="*/ 2880 w 2880"/>
                  <a:gd name="T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300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1"/>
                      <a:pt x="890" y="171"/>
                    </a:cubicBezTo>
                    <a:cubicBezTo>
                      <a:pt x="1011" y="240"/>
                      <a:pt x="1176" y="300"/>
                      <a:pt x="1389" y="300"/>
                    </a:cubicBezTo>
                    <a:cubicBezTo>
                      <a:pt x="2880" y="300"/>
                      <a:pt x="2880" y="300"/>
                      <a:pt x="2880" y="300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23" name="Freeform 18"/>
              <p:cNvSpPr>
                <a:spLocks/>
              </p:cNvSpPr>
              <p:nvPr/>
            </p:nvSpPr>
            <p:spPr bwMode="auto">
              <a:xfrm>
                <a:off x="-17463" y="2449387"/>
                <a:ext cx="9187471" cy="479396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1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1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24" name="Freeform 19"/>
              <p:cNvSpPr>
                <a:spLocks/>
              </p:cNvSpPr>
              <p:nvPr/>
            </p:nvSpPr>
            <p:spPr bwMode="auto">
              <a:xfrm>
                <a:off x="-17463" y="1655685"/>
                <a:ext cx="9187471" cy="954030"/>
              </a:xfrm>
              <a:custGeom>
                <a:avLst/>
                <a:gdLst>
                  <a:gd name="T0" fmla="*/ 0 w 2880"/>
                  <a:gd name="T1" fmla="*/ 0 h 299"/>
                  <a:gd name="T2" fmla="*/ 372 w 2880"/>
                  <a:gd name="T3" fmla="*/ 0 h 299"/>
                  <a:gd name="T4" fmla="*/ 890 w 2880"/>
                  <a:gd name="T5" fmla="*/ 170 h 299"/>
                  <a:gd name="T6" fmla="*/ 1389 w 2880"/>
                  <a:gd name="T7" fmla="*/ 299 h 299"/>
                  <a:gd name="T8" fmla="*/ 2880 w 2880"/>
                  <a:gd name="T9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0"/>
                      <a:pt x="890" y="170"/>
                    </a:cubicBezTo>
                    <a:cubicBezTo>
                      <a:pt x="1011" y="239"/>
                      <a:pt x="1176" y="299"/>
                      <a:pt x="1389" y="299"/>
                    </a:cubicBezTo>
                    <a:cubicBezTo>
                      <a:pt x="2880" y="299"/>
                      <a:pt x="2880" y="299"/>
                      <a:pt x="2880" y="299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25" name="Freeform 20"/>
              <p:cNvSpPr>
                <a:spLocks/>
              </p:cNvSpPr>
              <p:nvPr/>
            </p:nvSpPr>
            <p:spPr bwMode="auto">
              <a:xfrm>
                <a:off x="-17463" y="2130318"/>
                <a:ext cx="9187471" cy="479396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1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1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26" name="Freeform 21"/>
              <p:cNvSpPr>
                <a:spLocks/>
              </p:cNvSpPr>
              <p:nvPr/>
            </p:nvSpPr>
            <p:spPr bwMode="auto">
              <a:xfrm>
                <a:off x="-17463" y="1336616"/>
                <a:ext cx="9187471" cy="954031"/>
              </a:xfrm>
              <a:custGeom>
                <a:avLst/>
                <a:gdLst>
                  <a:gd name="T0" fmla="*/ 0 w 2880"/>
                  <a:gd name="T1" fmla="*/ 0 h 299"/>
                  <a:gd name="T2" fmla="*/ 372 w 2880"/>
                  <a:gd name="T3" fmla="*/ 0 h 299"/>
                  <a:gd name="T4" fmla="*/ 890 w 2880"/>
                  <a:gd name="T5" fmla="*/ 171 h 299"/>
                  <a:gd name="T6" fmla="*/ 1389 w 2880"/>
                  <a:gd name="T7" fmla="*/ 299 h 299"/>
                  <a:gd name="T8" fmla="*/ 2880 w 2880"/>
                  <a:gd name="T9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0"/>
                      <a:pt x="890" y="171"/>
                    </a:cubicBezTo>
                    <a:cubicBezTo>
                      <a:pt x="1011" y="239"/>
                      <a:pt x="1176" y="299"/>
                      <a:pt x="1389" y="299"/>
                    </a:cubicBezTo>
                    <a:cubicBezTo>
                      <a:pt x="2880" y="299"/>
                      <a:pt x="2880" y="299"/>
                      <a:pt x="2880" y="299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27" name="Freeform 22"/>
              <p:cNvSpPr>
                <a:spLocks/>
              </p:cNvSpPr>
              <p:nvPr/>
            </p:nvSpPr>
            <p:spPr bwMode="auto">
              <a:xfrm>
                <a:off x="-17463" y="1811250"/>
                <a:ext cx="9187471" cy="479396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2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2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28" name="Freeform 23"/>
              <p:cNvSpPr>
                <a:spLocks/>
              </p:cNvSpPr>
              <p:nvPr/>
            </p:nvSpPr>
            <p:spPr bwMode="auto">
              <a:xfrm>
                <a:off x="-17463" y="357188"/>
                <a:ext cx="9187471" cy="957204"/>
              </a:xfrm>
              <a:custGeom>
                <a:avLst/>
                <a:gdLst>
                  <a:gd name="T0" fmla="*/ 2880 w 2880"/>
                  <a:gd name="T1" fmla="*/ 300 h 300"/>
                  <a:gd name="T2" fmla="*/ 2501 w 2880"/>
                  <a:gd name="T3" fmla="*/ 300 h 300"/>
                  <a:gd name="T4" fmla="*/ 1984 w 2880"/>
                  <a:gd name="T5" fmla="*/ 129 h 300"/>
                  <a:gd name="T6" fmla="*/ 1485 w 2880"/>
                  <a:gd name="T7" fmla="*/ 0 h 300"/>
                  <a:gd name="T8" fmla="*/ 0 w 2880"/>
                  <a:gd name="T9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300">
                    <a:moveTo>
                      <a:pt x="2880" y="300"/>
                    </a:moveTo>
                    <a:cubicBezTo>
                      <a:pt x="2880" y="300"/>
                      <a:pt x="2565" y="300"/>
                      <a:pt x="2501" y="300"/>
                    </a:cubicBezTo>
                    <a:cubicBezTo>
                      <a:pt x="2236" y="300"/>
                      <a:pt x="2124" y="209"/>
                      <a:pt x="1984" y="129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29" name="Freeform 24"/>
              <p:cNvSpPr>
                <a:spLocks/>
              </p:cNvSpPr>
              <p:nvPr/>
            </p:nvSpPr>
            <p:spPr bwMode="auto">
              <a:xfrm>
                <a:off x="-17463" y="357188"/>
                <a:ext cx="9187471" cy="477808"/>
              </a:xfrm>
              <a:custGeom>
                <a:avLst/>
                <a:gdLst>
                  <a:gd name="T0" fmla="*/ 0 w 2880"/>
                  <a:gd name="T1" fmla="*/ 150 h 150"/>
                  <a:gd name="T2" fmla="*/ 1672 w 2880"/>
                  <a:gd name="T3" fmla="*/ 150 h 150"/>
                  <a:gd name="T4" fmla="*/ 1984 w 2880"/>
                  <a:gd name="T5" fmla="*/ 129 h 150"/>
                  <a:gd name="T6" fmla="*/ 2507 w 2880"/>
                  <a:gd name="T7" fmla="*/ 0 h 150"/>
                  <a:gd name="T8" fmla="*/ 2880 w 2880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0" y="150"/>
                    </a:moveTo>
                    <a:cubicBezTo>
                      <a:pt x="1672" y="150"/>
                      <a:pt x="1672" y="150"/>
                      <a:pt x="1672" y="150"/>
                    </a:cubicBezTo>
                    <a:cubicBezTo>
                      <a:pt x="1875" y="150"/>
                      <a:pt x="1941" y="145"/>
                      <a:pt x="1984" y="129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30" name="Freeform 25"/>
              <p:cNvSpPr>
                <a:spLocks/>
              </p:cNvSpPr>
              <p:nvPr/>
            </p:nvSpPr>
            <p:spPr bwMode="auto">
              <a:xfrm>
                <a:off x="-17463" y="676256"/>
                <a:ext cx="9187471" cy="954031"/>
              </a:xfrm>
              <a:custGeom>
                <a:avLst/>
                <a:gdLst>
                  <a:gd name="T0" fmla="*/ 2880 w 2880"/>
                  <a:gd name="T1" fmla="*/ 299 h 299"/>
                  <a:gd name="T2" fmla="*/ 2501 w 2880"/>
                  <a:gd name="T3" fmla="*/ 299 h 299"/>
                  <a:gd name="T4" fmla="*/ 1984 w 2880"/>
                  <a:gd name="T5" fmla="*/ 129 h 299"/>
                  <a:gd name="T6" fmla="*/ 1485 w 2880"/>
                  <a:gd name="T7" fmla="*/ 0 h 299"/>
                  <a:gd name="T8" fmla="*/ 0 w 2880"/>
                  <a:gd name="T9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2880" y="299"/>
                    </a:moveTo>
                    <a:cubicBezTo>
                      <a:pt x="2880" y="299"/>
                      <a:pt x="2565" y="299"/>
                      <a:pt x="2501" y="299"/>
                    </a:cubicBezTo>
                    <a:cubicBezTo>
                      <a:pt x="2236" y="299"/>
                      <a:pt x="2124" y="209"/>
                      <a:pt x="1984" y="129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31" name="Freeform 26"/>
              <p:cNvSpPr>
                <a:spLocks/>
              </p:cNvSpPr>
              <p:nvPr/>
            </p:nvSpPr>
            <p:spPr bwMode="auto">
              <a:xfrm>
                <a:off x="-17463" y="676256"/>
                <a:ext cx="9187471" cy="477809"/>
              </a:xfrm>
              <a:custGeom>
                <a:avLst/>
                <a:gdLst>
                  <a:gd name="T0" fmla="*/ 0 w 2880"/>
                  <a:gd name="T1" fmla="*/ 150 h 150"/>
                  <a:gd name="T2" fmla="*/ 1672 w 2880"/>
                  <a:gd name="T3" fmla="*/ 150 h 150"/>
                  <a:gd name="T4" fmla="*/ 1984 w 2880"/>
                  <a:gd name="T5" fmla="*/ 129 h 150"/>
                  <a:gd name="T6" fmla="*/ 2507 w 2880"/>
                  <a:gd name="T7" fmla="*/ 0 h 150"/>
                  <a:gd name="T8" fmla="*/ 2880 w 2880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0" y="150"/>
                    </a:moveTo>
                    <a:cubicBezTo>
                      <a:pt x="1672" y="150"/>
                      <a:pt x="1672" y="150"/>
                      <a:pt x="1672" y="150"/>
                    </a:cubicBezTo>
                    <a:cubicBezTo>
                      <a:pt x="1875" y="150"/>
                      <a:pt x="1941" y="145"/>
                      <a:pt x="1984" y="129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32" name="Freeform 27"/>
              <p:cNvSpPr>
                <a:spLocks/>
              </p:cNvSpPr>
              <p:nvPr/>
            </p:nvSpPr>
            <p:spPr bwMode="auto">
              <a:xfrm>
                <a:off x="-17463" y="995325"/>
                <a:ext cx="9187471" cy="954030"/>
              </a:xfrm>
              <a:custGeom>
                <a:avLst/>
                <a:gdLst>
                  <a:gd name="T0" fmla="*/ 2880 w 2880"/>
                  <a:gd name="T1" fmla="*/ 299 h 299"/>
                  <a:gd name="T2" fmla="*/ 2501 w 2880"/>
                  <a:gd name="T3" fmla="*/ 299 h 299"/>
                  <a:gd name="T4" fmla="*/ 1984 w 2880"/>
                  <a:gd name="T5" fmla="*/ 128 h 299"/>
                  <a:gd name="T6" fmla="*/ 1485 w 2880"/>
                  <a:gd name="T7" fmla="*/ 0 h 299"/>
                  <a:gd name="T8" fmla="*/ 0 w 2880"/>
                  <a:gd name="T9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2880" y="299"/>
                    </a:moveTo>
                    <a:cubicBezTo>
                      <a:pt x="2880" y="299"/>
                      <a:pt x="2565" y="299"/>
                      <a:pt x="2501" y="299"/>
                    </a:cubicBezTo>
                    <a:cubicBezTo>
                      <a:pt x="2236" y="299"/>
                      <a:pt x="2124" y="209"/>
                      <a:pt x="1984" y="128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  <p:sp>
            <p:nvSpPr>
              <p:cNvPr id="33" name="Freeform 28"/>
              <p:cNvSpPr>
                <a:spLocks/>
              </p:cNvSpPr>
              <p:nvPr/>
            </p:nvSpPr>
            <p:spPr bwMode="auto">
              <a:xfrm>
                <a:off x="-17463" y="995325"/>
                <a:ext cx="9187471" cy="474633"/>
              </a:xfrm>
              <a:custGeom>
                <a:avLst/>
                <a:gdLst>
                  <a:gd name="T0" fmla="*/ 0 w 2880"/>
                  <a:gd name="T1" fmla="*/ 149 h 149"/>
                  <a:gd name="T2" fmla="*/ 1672 w 2880"/>
                  <a:gd name="T3" fmla="*/ 149 h 149"/>
                  <a:gd name="T4" fmla="*/ 1984 w 2880"/>
                  <a:gd name="T5" fmla="*/ 128 h 149"/>
                  <a:gd name="T6" fmla="*/ 2507 w 2880"/>
                  <a:gd name="T7" fmla="*/ 0 h 149"/>
                  <a:gd name="T8" fmla="*/ 2880 w 2880"/>
                  <a:gd name="T9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49">
                    <a:moveTo>
                      <a:pt x="0" y="149"/>
                    </a:moveTo>
                    <a:cubicBezTo>
                      <a:pt x="1672" y="149"/>
                      <a:pt x="1672" y="149"/>
                      <a:pt x="1672" y="149"/>
                    </a:cubicBezTo>
                    <a:cubicBezTo>
                      <a:pt x="1875" y="149"/>
                      <a:pt x="1941" y="145"/>
                      <a:pt x="1984" y="128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defTabSz="457200">
                  <a:defRPr/>
                </a:pPr>
                <a:endParaRPr lang="en-A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7B86A-FA9A-460F-8C62-B5479638D1E4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197F3-C646-4D26-B630-5C7A4B8BA6B4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1268413"/>
            <a:ext cx="4154488" cy="4573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5663" y="1268413"/>
            <a:ext cx="4154487" cy="4573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B63A9-6FF7-4E7D-820C-19D2D653C25E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DA6F9-D82D-4077-841F-FB6602D9C65C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0C0FC-41FC-42E1-A166-97D6710CAC15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BE2B4-CE3B-4B2D-A64A-C6A007C8EE25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2ADF2-1431-460A-A468-A2389CE2A8D5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22AB7-1B5F-4344-BDE2-FA239E668EA6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5A523-B00D-4E94-81C2-31BB0C84B47A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274638"/>
            <a:ext cx="2114550" cy="5567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8775" y="274638"/>
            <a:ext cx="6194425" cy="5567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B0C23-5582-4EBA-81B5-FED0E5851981}" type="slidenum">
              <a:rPr lang="en-AU"/>
              <a:pPr>
                <a:defRPr/>
              </a:pPr>
              <a:t>‹#›</a:t>
            </a:fld>
            <a:r>
              <a:rPr lang="en-AU"/>
              <a:t>  |</a:t>
            </a:r>
            <a:endParaRPr lang="en-A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3" name="Group 33"/>
          <p:cNvGrpSpPr>
            <a:grpSpLocks/>
          </p:cNvGrpSpPr>
          <p:nvPr/>
        </p:nvGrpSpPr>
        <p:grpSpPr bwMode="auto">
          <a:xfrm>
            <a:off x="-71438" y="6051550"/>
            <a:ext cx="9317038" cy="858838"/>
            <a:chOff x="-45" y="3812"/>
            <a:chExt cx="5869" cy="541"/>
          </a:xfrm>
        </p:grpSpPr>
        <p:sp>
          <p:nvSpPr>
            <p:cNvPr id="3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-5" y="3815"/>
              <a:ext cx="5771" cy="50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/>
            <a:p>
              <a:pPr defTabSz="457200">
                <a:defRPr/>
              </a:pPr>
              <a:endParaRPr lang="en-AU"/>
            </a:p>
          </p:txBody>
        </p:sp>
        <p:sp>
          <p:nvSpPr>
            <p:cNvPr id="4" name="Rectangle 6"/>
            <p:cNvSpPr>
              <a:spLocks noChangeArrowheads="1"/>
            </p:cNvSpPr>
            <p:nvPr userDrawn="1"/>
          </p:nvSpPr>
          <p:spPr bwMode="auto">
            <a:xfrm>
              <a:off x="1" y="4011"/>
              <a:ext cx="5759" cy="3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/>
            <a:p>
              <a:pPr defTabSz="457200">
                <a:defRPr/>
              </a:pPr>
              <a:endParaRPr lang="en-AU"/>
            </a:p>
          </p:txBody>
        </p:sp>
        <p:sp>
          <p:nvSpPr>
            <p:cNvPr id="6" name="Rectangle 7"/>
            <p:cNvSpPr>
              <a:spLocks noChangeArrowheads="1"/>
            </p:cNvSpPr>
            <p:nvPr userDrawn="1"/>
          </p:nvSpPr>
          <p:spPr bwMode="auto">
            <a:xfrm>
              <a:off x="1" y="4011"/>
              <a:ext cx="5759" cy="3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/>
            <a:p>
              <a:pPr defTabSz="457200">
                <a:defRPr/>
              </a:pPr>
              <a:endParaRPr lang="en-AU"/>
            </a:p>
          </p:txBody>
        </p:sp>
        <p:sp>
          <p:nvSpPr>
            <p:cNvPr id="7" name="Freeform 8"/>
            <p:cNvSpPr>
              <a:spLocks noEditPoints="1"/>
            </p:cNvSpPr>
            <p:nvPr userDrawn="1"/>
          </p:nvSpPr>
          <p:spPr bwMode="auto">
            <a:xfrm>
              <a:off x="1" y="3821"/>
              <a:ext cx="5759" cy="435"/>
            </a:xfrm>
            <a:custGeom>
              <a:avLst/>
              <a:gdLst>
                <a:gd name="T0" fmla="*/ 2880 w 2880"/>
                <a:gd name="T1" fmla="*/ 14 h 217"/>
                <a:gd name="T2" fmla="*/ 2817 w 2880"/>
                <a:gd name="T3" fmla="*/ 14 h 217"/>
                <a:gd name="T4" fmla="*/ 2486 w 2880"/>
                <a:gd name="T5" fmla="*/ 95 h 217"/>
                <a:gd name="T6" fmla="*/ 2486 w 2880"/>
                <a:gd name="T7" fmla="*/ 95 h 217"/>
                <a:gd name="T8" fmla="*/ 2880 w 2880"/>
                <a:gd name="T9" fmla="*/ 95 h 217"/>
                <a:gd name="T10" fmla="*/ 2880 w 2880"/>
                <a:gd name="T11" fmla="*/ 217 h 217"/>
                <a:gd name="T12" fmla="*/ 2880 w 2880"/>
                <a:gd name="T13" fmla="*/ 217 h 217"/>
                <a:gd name="T14" fmla="*/ 2880 w 2880"/>
                <a:gd name="T15" fmla="*/ 14 h 217"/>
                <a:gd name="T16" fmla="*/ 2171 w 2880"/>
                <a:gd name="T17" fmla="*/ 0 h 217"/>
                <a:gd name="T18" fmla="*/ 0 w 2880"/>
                <a:gd name="T19" fmla="*/ 0 h 217"/>
                <a:gd name="T20" fmla="*/ 0 w 2880"/>
                <a:gd name="T21" fmla="*/ 95 h 217"/>
                <a:gd name="T22" fmla="*/ 2486 w 2880"/>
                <a:gd name="T23" fmla="*/ 95 h 217"/>
                <a:gd name="T24" fmla="*/ 2486 w 2880"/>
                <a:gd name="T25" fmla="*/ 95 h 217"/>
                <a:gd name="T26" fmla="*/ 2486 w 2880"/>
                <a:gd name="T27" fmla="*/ 95 h 217"/>
                <a:gd name="T28" fmla="*/ 2486 w 2880"/>
                <a:gd name="T29" fmla="*/ 95 h 217"/>
                <a:gd name="T30" fmla="*/ 2171 w 2880"/>
                <a:gd name="T3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80" h="217">
                  <a:moveTo>
                    <a:pt x="2880" y="14"/>
                  </a:moveTo>
                  <a:cubicBezTo>
                    <a:pt x="2817" y="14"/>
                    <a:pt x="2817" y="14"/>
                    <a:pt x="2817" y="14"/>
                  </a:cubicBezTo>
                  <a:cubicBezTo>
                    <a:pt x="2616" y="14"/>
                    <a:pt x="2542" y="74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880" y="95"/>
                    <a:pt x="2880" y="95"/>
                    <a:pt x="2880" y="95"/>
                  </a:cubicBezTo>
                  <a:cubicBezTo>
                    <a:pt x="2880" y="217"/>
                    <a:pt x="2880" y="217"/>
                    <a:pt x="2880" y="217"/>
                  </a:cubicBezTo>
                  <a:cubicBezTo>
                    <a:pt x="2880" y="217"/>
                    <a:pt x="2880" y="217"/>
                    <a:pt x="2880" y="217"/>
                  </a:cubicBezTo>
                  <a:cubicBezTo>
                    <a:pt x="2880" y="14"/>
                    <a:pt x="2880" y="14"/>
                    <a:pt x="2880" y="14"/>
                  </a:cubicBezTo>
                  <a:moveTo>
                    <a:pt x="217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19" y="39"/>
                    <a:pt x="2306" y="0"/>
                    <a:pt x="2171" y="0"/>
                  </a:cubicBezTo>
                </a:path>
              </a:pathLst>
            </a:custGeom>
            <a:solidFill>
              <a:srgbClr val="BFBFBF"/>
            </a:solidFill>
            <a:ln>
              <a:noFill/>
            </a:ln>
            <a:extLst/>
          </p:spPr>
          <p:txBody>
            <a:bodyPr/>
            <a:lstStyle/>
            <a:p>
              <a:pPr defTabSz="457200">
                <a:defRPr/>
              </a:pPr>
              <a:endParaRPr lang="en-AU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1" y="4011"/>
              <a:ext cx="5759" cy="245"/>
            </a:xfrm>
            <a:custGeom>
              <a:avLst/>
              <a:gdLst>
                <a:gd name="T0" fmla="*/ 7891680 w 2880"/>
                <a:gd name="T1" fmla="*/ 0 h 122"/>
                <a:gd name="T2" fmla="*/ 0 w 2880"/>
                <a:gd name="T3" fmla="*/ 0 h 122"/>
                <a:gd name="T4" fmla="*/ 0 w 2880"/>
                <a:gd name="T5" fmla="*/ 41444 h 122"/>
                <a:gd name="T6" fmla="*/ 7266314 w 2880"/>
                <a:gd name="T7" fmla="*/ 41444 h 122"/>
                <a:gd name="T8" fmla="*/ 7891680 w 2880"/>
                <a:gd name="T9" fmla="*/ 0 h 122"/>
                <a:gd name="T10" fmla="*/ 9142412 w 2880"/>
                <a:gd name="T11" fmla="*/ 0 h 122"/>
                <a:gd name="T12" fmla="*/ 7891680 w 2880"/>
                <a:gd name="T13" fmla="*/ 0 h 122"/>
                <a:gd name="T14" fmla="*/ 8929724 w 2880"/>
                <a:gd name="T15" fmla="*/ 388937 h 122"/>
                <a:gd name="T16" fmla="*/ 9142412 w 2880"/>
                <a:gd name="T17" fmla="*/ 388937 h 122"/>
                <a:gd name="T18" fmla="*/ 9142412 w 2880"/>
                <a:gd name="T19" fmla="*/ 0 h 1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880"/>
                <a:gd name="T31" fmla="*/ 0 h 122"/>
                <a:gd name="T32" fmla="*/ 2880 w 2880"/>
                <a:gd name="T33" fmla="*/ 122 h 1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880" h="122">
                  <a:moveTo>
                    <a:pt x="248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289" y="13"/>
                    <a:pt x="2289" y="13"/>
                    <a:pt x="2289" y="13"/>
                  </a:cubicBezTo>
                  <a:cubicBezTo>
                    <a:pt x="2418" y="13"/>
                    <a:pt x="2459" y="10"/>
                    <a:pt x="2486" y="0"/>
                  </a:cubicBezTo>
                  <a:moveTo>
                    <a:pt x="2880" y="0"/>
                  </a:moveTo>
                  <a:cubicBezTo>
                    <a:pt x="2486" y="0"/>
                    <a:pt x="2486" y="0"/>
                    <a:pt x="2486" y="0"/>
                  </a:cubicBezTo>
                  <a:cubicBezTo>
                    <a:pt x="2554" y="56"/>
                    <a:pt x="2645" y="122"/>
                    <a:pt x="2813" y="122"/>
                  </a:cubicBezTo>
                  <a:cubicBezTo>
                    <a:pt x="2854" y="122"/>
                    <a:pt x="2880" y="122"/>
                    <a:pt x="2880" y="122"/>
                  </a:cubicBezTo>
                  <a:cubicBezTo>
                    <a:pt x="2880" y="0"/>
                    <a:pt x="2880" y="0"/>
                    <a:pt x="2880" y="0"/>
                  </a:cubicBezTo>
                </a:path>
              </a:pathLst>
            </a:custGeom>
            <a:solidFill>
              <a:srgbClr val="00386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1" y="3849"/>
              <a:ext cx="4971" cy="188"/>
            </a:xfrm>
            <a:custGeom>
              <a:avLst/>
              <a:gdLst>
                <a:gd name="T0" fmla="*/ 2486 w 2486"/>
                <a:gd name="T1" fmla="*/ 81 h 94"/>
                <a:gd name="T2" fmla="*/ 2171 w 2486"/>
                <a:gd name="T3" fmla="*/ 0 h 94"/>
                <a:gd name="T4" fmla="*/ 0 w 2486"/>
                <a:gd name="T5" fmla="*/ 0 h 94"/>
                <a:gd name="T6" fmla="*/ 0 w 2486"/>
                <a:gd name="T7" fmla="*/ 94 h 94"/>
                <a:gd name="T8" fmla="*/ 2289 w 2486"/>
                <a:gd name="T9" fmla="*/ 94 h 94"/>
                <a:gd name="T10" fmla="*/ 2486 w 2486"/>
                <a:gd name="T11" fmla="*/ 8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86" h="94">
                  <a:moveTo>
                    <a:pt x="2486" y="81"/>
                  </a:moveTo>
                  <a:cubicBezTo>
                    <a:pt x="2410" y="38"/>
                    <a:pt x="2306" y="0"/>
                    <a:pt x="217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2289" y="94"/>
                    <a:pt x="2289" y="94"/>
                    <a:pt x="2289" y="94"/>
                  </a:cubicBezTo>
                  <a:cubicBezTo>
                    <a:pt x="2418" y="94"/>
                    <a:pt x="2459" y="91"/>
                    <a:pt x="2486" y="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 defTabSz="457200">
                <a:defRPr/>
              </a:pPr>
              <a:endParaRPr lang="en-AU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4972" y="3849"/>
              <a:ext cx="788" cy="379"/>
            </a:xfrm>
            <a:custGeom>
              <a:avLst/>
              <a:gdLst>
                <a:gd name="T0" fmla="*/ 1050925 w 394"/>
                <a:gd name="T1" fmla="*/ 0 h 189"/>
                <a:gd name="T2" fmla="*/ 0 w 394"/>
                <a:gd name="T3" fmla="*/ 257855 h 189"/>
                <a:gd name="T4" fmla="*/ 1038225 w 394"/>
                <a:gd name="T5" fmla="*/ 601662 h 189"/>
                <a:gd name="T6" fmla="*/ 1250950 w 394"/>
                <a:gd name="T7" fmla="*/ 601662 h 189"/>
                <a:gd name="T8" fmla="*/ 1250950 w 394"/>
                <a:gd name="T9" fmla="*/ 0 h 189"/>
                <a:gd name="T10" fmla="*/ 1050925 w 394"/>
                <a:gd name="T11" fmla="*/ 0 h 1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94"/>
                <a:gd name="T19" fmla="*/ 0 h 189"/>
                <a:gd name="T20" fmla="*/ 394 w 394"/>
                <a:gd name="T21" fmla="*/ 189 h 18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94" h="189">
                  <a:moveTo>
                    <a:pt x="331" y="0"/>
                  </a:moveTo>
                  <a:cubicBezTo>
                    <a:pt x="130" y="0"/>
                    <a:pt x="56" y="60"/>
                    <a:pt x="0" y="81"/>
                  </a:cubicBezTo>
                  <a:cubicBezTo>
                    <a:pt x="89" y="131"/>
                    <a:pt x="159" y="189"/>
                    <a:pt x="327" y="189"/>
                  </a:cubicBezTo>
                  <a:cubicBezTo>
                    <a:pt x="368" y="189"/>
                    <a:pt x="394" y="189"/>
                    <a:pt x="394" y="189"/>
                  </a:cubicBezTo>
                  <a:cubicBezTo>
                    <a:pt x="394" y="0"/>
                    <a:pt x="394" y="0"/>
                    <a:pt x="394" y="0"/>
                  </a:cubicBezTo>
                  <a:lnTo>
                    <a:pt x="331" y="0"/>
                  </a:lnTo>
                  <a:close/>
                </a:path>
              </a:pathLst>
            </a:custGeom>
            <a:solidFill>
              <a:srgbClr val="F7F7F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105" name="AutoShape 81"/>
            <p:cNvSpPr>
              <a:spLocks noChangeAspect="1" noChangeArrowheads="1" noTextEdit="1"/>
            </p:cNvSpPr>
            <p:nvPr userDrawn="1"/>
          </p:nvSpPr>
          <p:spPr bwMode="auto">
            <a:xfrm>
              <a:off x="-6" y="3812"/>
              <a:ext cx="5776" cy="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457200">
                <a:defRPr/>
              </a:pPr>
              <a:endParaRPr lang="en-US"/>
            </a:p>
          </p:txBody>
        </p:sp>
        <p:sp>
          <p:nvSpPr>
            <p:cNvPr id="1108" name="Rectangle 84"/>
            <p:cNvSpPr>
              <a:spLocks noChangeArrowheads="1"/>
            </p:cNvSpPr>
            <p:nvPr userDrawn="1"/>
          </p:nvSpPr>
          <p:spPr bwMode="auto">
            <a:xfrm>
              <a:off x="-6" y="4004"/>
              <a:ext cx="5775" cy="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457200">
                <a:defRPr/>
              </a:pPr>
              <a:endParaRPr lang="en-US"/>
            </a:p>
          </p:txBody>
        </p:sp>
        <p:pic>
          <p:nvPicPr>
            <p:cNvPr id="30763" name="Picture 78"/>
            <p:cNvPicPr>
              <a:picLocks noChangeAspect="1" noChangeArrowheads="1"/>
            </p:cNvPicPr>
            <p:nvPr userDrawn="1"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329" y="3900"/>
              <a:ext cx="286" cy="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70" name="Rectangle 46"/>
            <p:cNvSpPr>
              <a:spLocks noChangeArrowheads="1"/>
            </p:cNvSpPr>
            <p:nvPr/>
          </p:nvSpPr>
          <p:spPr bwMode="auto">
            <a:xfrm>
              <a:off x="-45" y="4010"/>
              <a:ext cx="5869" cy="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457200">
                <a:defRPr/>
              </a:pPr>
              <a:endParaRPr lang="en-US"/>
            </a:p>
          </p:txBody>
        </p:sp>
      </p:grpSp>
      <p:sp>
        <p:nvSpPr>
          <p:cNvPr id="30723" name="Title Placeholder 1"/>
          <p:cNvSpPr>
            <a:spLocks noGrp="1"/>
          </p:cNvSpPr>
          <p:nvPr>
            <p:ph type="title"/>
          </p:nvPr>
        </p:nvSpPr>
        <p:spPr bwMode="auto">
          <a:xfrm>
            <a:off x="358775" y="274638"/>
            <a:ext cx="8461375" cy="85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AU" smtClean="0"/>
          </a:p>
        </p:txBody>
      </p:sp>
      <p:sp>
        <p:nvSpPr>
          <p:cNvPr id="3072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58775" y="1268413"/>
            <a:ext cx="8461375" cy="457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863" y="6503988"/>
            <a:ext cx="6083300" cy="1238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3988"/>
            <a:ext cx="288925" cy="127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F1A513F-D576-4559-BCE6-AB3423BB674D}" type="slidenum">
              <a:rPr lang="en-AU"/>
              <a:pPr>
                <a:defRPr/>
              </a:pPr>
              <a:t>‹#›</a:t>
            </a:fld>
            <a:r>
              <a:rPr lang="en-AU" dirty="0"/>
              <a:t>  |</a:t>
            </a:r>
          </a:p>
        </p:txBody>
      </p:sp>
      <p:sp>
        <p:nvSpPr>
          <p:cNvPr id="36" name="AutoShape 4"/>
          <p:cNvSpPr>
            <a:spLocks noChangeAspect="1" noChangeArrowheads="1" noTextEdit="1"/>
          </p:cNvSpPr>
          <p:nvPr/>
        </p:nvSpPr>
        <p:spPr bwMode="auto">
          <a:xfrm>
            <a:off x="3175" y="3325813"/>
            <a:ext cx="9161463" cy="80168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AU">
              <a:latin typeface="+mn-lt"/>
            </a:endParaRPr>
          </a:p>
        </p:txBody>
      </p:sp>
      <p:sp>
        <p:nvSpPr>
          <p:cNvPr id="38" name="Rectangle 7"/>
          <p:cNvSpPr>
            <a:spLocks noChangeArrowheads="1"/>
          </p:cNvSpPr>
          <p:nvPr/>
        </p:nvSpPr>
        <p:spPr bwMode="auto">
          <a:xfrm>
            <a:off x="12700" y="3636963"/>
            <a:ext cx="9142413" cy="49053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AU">
              <a:latin typeface="+mn-lt"/>
            </a:endParaRPr>
          </a:p>
        </p:txBody>
      </p:sp>
      <p:sp>
        <p:nvSpPr>
          <p:cNvPr id="43" name="AutoShape 81"/>
          <p:cNvSpPr>
            <a:spLocks noChangeAspect="1" noChangeArrowheads="1" noTextEdit="1"/>
          </p:cNvSpPr>
          <p:nvPr/>
        </p:nvSpPr>
        <p:spPr bwMode="auto">
          <a:xfrm>
            <a:off x="1588" y="3321050"/>
            <a:ext cx="91694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4" name="Rectangle 84"/>
          <p:cNvSpPr>
            <a:spLocks noChangeArrowheads="1"/>
          </p:cNvSpPr>
          <p:nvPr/>
        </p:nvSpPr>
        <p:spPr bwMode="auto">
          <a:xfrm>
            <a:off x="1588" y="3625850"/>
            <a:ext cx="9167812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701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9pPr>
    </p:titleStyle>
    <p:bodyStyle>
      <a:lvl1pPr marL="215900" indent="-2159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31800" indent="-2159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7700" indent="-2159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863600" indent="-2159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79500" indent="-2159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•"/>
        <a:defRPr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905" name="Group 33"/>
          <p:cNvGrpSpPr>
            <a:grpSpLocks/>
          </p:cNvGrpSpPr>
          <p:nvPr/>
        </p:nvGrpSpPr>
        <p:grpSpPr bwMode="auto">
          <a:xfrm>
            <a:off x="-71438" y="6051550"/>
            <a:ext cx="9317038" cy="858838"/>
            <a:chOff x="-45" y="3812"/>
            <a:chExt cx="5869" cy="541"/>
          </a:xfrm>
        </p:grpSpPr>
        <p:sp>
          <p:nvSpPr>
            <p:cNvPr id="3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-5" y="3815"/>
              <a:ext cx="5771" cy="50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/>
            <a:p>
              <a:pPr defTabSz="457200">
                <a:defRPr/>
              </a:pPr>
              <a:endParaRPr lang="en-AU"/>
            </a:p>
          </p:txBody>
        </p:sp>
        <p:sp>
          <p:nvSpPr>
            <p:cNvPr id="4" name="Rectangle 6"/>
            <p:cNvSpPr>
              <a:spLocks noChangeArrowheads="1"/>
            </p:cNvSpPr>
            <p:nvPr userDrawn="1"/>
          </p:nvSpPr>
          <p:spPr bwMode="auto">
            <a:xfrm>
              <a:off x="1" y="4011"/>
              <a:ext cx="5759" cy="3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/>
            <a:p>
              <a:pPr defTabSz="457200">
                <a:defRPr/>
              </a:pPr>
              <a:endParaRPr lang="en-AU"/>
            </a:p>
          </p:txBody>
        </p:sp>
        <p:sp>
          <p:nvSpPr>
            <p:cNvPr id="6" name="Rectangle 7"/>
            <p:cNvSpPr>
              <a:spLocks noChangeArrowheads="1"/>
            </p:cNvSpPr>
            <p:nvPr userDrawn="1"/>
          </p:nvSpPr>
          <p:spPr bwMode="auto">
            <a:xfrm>
              <a:off x="1" y="4011"/>
              <a:ext cx="5759" cy="3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/>
            <a:p>
              <a:pPr defTabSz="457200">
                <a:defRPr/>
              </a:pPr>
              <a:endParaRPr lang="en-AU"/>
            </a:p>
          </p:txBody>
        </p:sp>
        <p:sp>
          <p:nvSpPr>
            <p:cNvPr id="7" name="Freeform 8"/>
            <p:cNvSpPr>
              <a:spLocks noEditPoints="1"/>
            </p:cNvSpPr>
            <p:nvPr userDrawn="1"/>
          </p:nvSpPr>
          <p:spPr bwMode="auto">
            <a:xfrm>
              <a:off x="1" y="3821"/>
              <a:ext cx="5759" cy="435"/>
            </a:xfrm>
            <a:custGeom>
              <a:avLst/>
              <a:gdLst>
                <a:gd name="T0" fmla="*/ 2880 w 2880"/>
                <a:gd name="T1" fmla="*/ 14 h 217"/>
                <a:gd name="T2" fmla="*/ 2817 w 2880"/>
                <a:gd name="T3" fmla="*/ 14 h 217"/>
                <a:gd name="T4" fmla="*/ 2486 w 2880"/>
                <a:gd name="T5" fmla="*/ 95 h 217"/>
                <a:gd name="T6" fmla="*/ 2486 w 2880"/>
                <a:gd name="T7" fmla="*/ 95 h 217"/>
                <a:gd name="T8" fmla="*/ 2880 w 2880"/>
                <a:gd name="T9" fmla="*/ 95 h 217"/>
                <a:gd name="T10" fmla="*/ 2880 w 2880"/>
                <a:gd name="T11" fmla="*/ 217 h 217"/>
                <a:gd name="T12" fmla="*/ 2880 w 2880"/>
                <a:gd name="T13" fmla="*/ 217 h 217"/>
                <a:gd name="T14" fmla="*/ 2880 w 2880"/>
                <a:gd name="T15" fmla="*/ 14 h 217"/>
                <a:gd name="T16" fmla="*/ 2171 w 2880"/>
                <a:gd name="T17" fmla="*/ 0 h 217"/>
                <a:gd name="T18" fmla="*/ 0 w 2880"/>
                <a:gd name="T19" fmla="*/ 0 h 217"/>
                <a:gd name="T20" fmla="*/ 0 w 2880"/>
                <a:gd name="T21" fmla="*/ 95 h 217"/>
                <a:gd name="T22" fmla="*/ 2486 w 2880"/>
                <a:gd name="T23" fmla="*/ 95 h 217"/>
                <a:gd name="T24" fmla="*/ 2486 w 2880"/>
                <a:gd name="T25" fmla="*/ 95 h 217"/>
                <a:gd name="T26" fmla="*/ 2486 w 2880"/>
                <a:gd name="T27" fmla="*/ 95 h 217"/>
                <a:gd name="T28" fmla="*/ 2486 w 2880"/>
                <a:gd name="T29" fmla="*/ 95 h 217"/>
                <a:gd name="T30" fmla="*/ 2171 w 2880"/>
                <a:gd name="T3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80" h="217">
                  <a:moveTo>
                    <a:pt x="2880" y="14"/>
                  </a:moveTo>
                  <a:cubicBezTo>
                    <a:pt x="2817" y="14"/>
                    <a:pt x="2817" y="14"/>
                    <a:pt x="2817" y="14"/>
                  </a:cubicBezTo>
                  <a:cubicBezTo>
                    <a:pt x="2616" y="14"/>
                    <a:pt x="2542" y="74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880" y="95"/>
                    <a:pt x="2880" y="95"/>
                    <a:pt x="2880" y="95"/>
                  </a:cubicBezTo>
                  <a:cubicBezTo>
                    <a:pt x="2880" y="217"/>
                    <a:pt x="2880" y="217"/>
                    <a:pt x="2880" y="217"/>
                  </a:cubicBezTo>
                  <a:cubicBezTo>
                    <a:pt x="2880" y="217"/>
                    <a:pt x="2880" y="217"/>
                    <a:pt x="2880" y="217"/>
                  </a:cubicBezTo>
                  <a:cubicBezTo>
                    <a:pt x="2880" y="14"/>
                    <a:pt x="2880" y="14"/>
                    <a:pt x="2880" y="14"/>
                  </a:cubicBezTo>
                  <a:moveTo>
                    <a:pt x="217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19" y="39"/>
                    <a:pt x="2306" y="0"/>
                    <a:pt x="2171" y="0"/>
                  </a:cubicBezTo>
                </a:path>
              </a:pathLst>
            </a:custGeom>
            <a:solidFill>
              <a:srgbClr val="BFBFBF"/>
            </a:solidFill>
            <a:ln>
              <a:noFill/>
            </a:ln>
            <a:extLst/>
          </p:spPr>
          <p:txBody>
            <a:bodyPr/>
            <a:lstStyle/>
            <a:p>
              <a:pPr defTabSz="457200">
                <a:defRPr/>
              </a:pPr>
              <a:endParaRPr lang="en-AU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1" y="4011"/>
              <a:ext cx="5759" cy="245"/>
            </a:xfrm>
            <a:custGeom>
              <a:avLst/>
              <a:gdLst>
                <a:gd name="T0" fmla="*/ 7891680 w 2880"/>
                <a:gd name="T1" fmla="*/ 0 h 122"/>
                <a:gd name="T2" fmla="*/ 0 w 2880"/>
                <a:gd name="T3" fmla="*/ 0 h 122"/>
                <a:gd name="T4" fmla="*/ 0 w 2880"/>
                <a:gd name="T5" fmla="*/ 41444 h 122"/>
                <a:gd name="T6" fmla="*/ 7266314 w 2880"/>
                <a:gd name="T7" fmla="*/ 41444 h 122"/>
                <a:gd name="T8" fmla="*/ 7891680 w 2880"/>
                <a:gd name="T9" fmla="*/ 0 h 122"/>
                <a:gd name="T10" fmla="*/ 9142412 w 2880"/>
                <a:gd name="T11" fmla="*/ 0 h 122"/>
                <a:gd name="T12" fmla="*/ 7891680 w 2880"/>
                <a:gd name="T13" fmla="*/ 0 h 122"/>
                <a:gd name="T14" fmla="*/ 8929724 w 2880"/>
                <a:gd name="T15" fmla="*/ 388937 h 122"/>
                <a:gd name="T16" fmla="*/ 9142412 w 2880"/>
                <a:gd name="T17" fmla="*/ 388937 h 122"/>
                <a:gd name="T18" fmla="*/ 9142412 w 2880"/>
                <a:gd name="T19" fmla="*/ 0 h 1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880"/>
                <a:gd name="T31" fmla="*/ 0 h 122"/>
                <a:gd name="T32" fmla="*/ 2880 w 2880"/>
                <a:gd name="T33" fmla="*/ 122 h 1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880" h="122">
                  <a:moveTo>
                    <a:pt x="248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289" y="13"/>
                    <a:pt x="2289" y="13"/>
                    <a:pt x="2289" y="13"/>
                  </a:cubicBezTo>
                  <a:cubicBezTo>
                    <a:pt x="2418" y="13"/>
                    <a:pt x="2459" y="10"/>
                    <a:pt x="2486" y="0"/>
                  </a:cubicBezTo>
                  <a:moveTo>
                    <a:pt x="2880" y="0"/>
                  </a:moveTo>
                  <a:cubicBezTo>
                    <a:pt x="2486" y="0"/>
                    <a:pt x="2486" y="0"/>
                    <a:pt x="2486" y="0"/>
                  </a:cubicBezTo>
                  <a:cubicBezTo>
                    <a:pt x="2554" y="56"/>
                    <a:pt x="2645" y="122"/>
                    <a:pt x="2813" y="122"/>
                  </a:cubicBezTo>
                  <a:cubicBezTo>
                    <a:pt x="2854" y="122"/>
                    <a:pt x="2880" y="122"/>
                    <a:pt x="2880" y="122"/>
                  </a:cubicBezTo>
                  <a:cubicBezTo>
                    <a:pt x="2880" y="0"/>
                    <a:pt x="2880" y="0"/>
                    <a:pt x="2880" y="0"/>
                  </a:cubicBezTo>
                </a:path>
              </a:pathLst>
            </a:custGeom>
            <a:solidFill>
              <a:srgbClr val="00386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1" y="3849"/>
              <a:ext cx="4971" cy="188"/>
            </a:xfrm>
            <a:custGeom>
              <a:avLst/>
              <a:gdLst>
                <a:gd name="T0" fmla="*/ 2486 w 2486"/>
                <a:gd name="T1" fmla="*/ 81 h 94"/>
                <a:gd name="T2" fmla="*/ 2171 w 2486"/>
                <a:gd name="T3" fmla="*/ 0 h 94"/>
                <a:gd name="T4" fmla="*/ 0 w 2486"/>
                <a:gd name="T5" fmla="*/ 0 h 94"/>
                <a:gd name="T6" fmla="*/ 0 w 2486"/>
                <a:gd name="T7" fmla="*/ 94 h 94"/>
                <a:gd name="T8" fmla="*/ 2289 w 2486"/>
                <a:gd name="T9" fmla="*/ 94 h 94"/>
                <a:gd name="T10" fmla="*/ 2486 w 2486"/>
                <a:gd name="T11" fmla="*/ 8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86" h="94">
                  <a:moveTo>
                    <a:pt x="2486" y="81"/>
                  </a:moveTo>
                  <a:cubicBezTo>
                    <a:pt x="2410" y="38"/>
                    <a:pt x="2306" y="0"/>
                    <a:pt x="217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2289" y="94"/>
                    <a:pt x="2289" y="94"/>
                    <a:pt x="2289" y="94"/>
                  </a:cubicBezTo>
                  <a:cubicBezTo>
                    <a:pt x="2418" y="94"/>
                    <a:pt x="2459" y="91"/>
                    <a:pt x="2486" y="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 defTabSz="457200">
                <a:defRPr/>
              </a:pPr>
              <a:endParaRPr lang="en-AU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4972" y="3849"/>
              <a:ext cx="788" cy="379"/>
            </a:xfrm>
            <a:custGeom>
              <a:avLst/>
              <a:gdLst>
                <a:gd name="T0" fmla="*/ 1050925 w 394"/>
                <a:gd name="T1" fmla="*/ 0 h 189"/>
                <a:gd name="T2" fmla="*/ 0 w 394"/>
                <a:gd name="T3" fmla="*/ 257855 h 189"/>
                <a:gd name="T4" fmla="*/ 1038225 w 394"/>
                <a:gd name="T5" fmla="*/ 601662 h 189"/>
                <a:gd name="T6" fmla="*/ 1250950 w 394"/>
                <a:gd name="T7" fmla="*/ 601662 h 189"/>
                <a:gd name="T8" fmla="*/ 1250950 w 394"/>
                <a:gd name="T9" fmla="*/ 0 h 189"/>
                <a:gd name="T10" fmla="*/ 1050925 w 394"/>
                <a:gd name="T11" fmla="*/ 0 h 1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94"/>
                <a:gd name="T19" fmla="*/ 0 h 189"/>
                <a:gd name="T20" fmla="*/ 394 w 394"/>
                <a:gd name="T21" fmla="*/ 189 h 18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94" h="189">
                  <a:moveTo>
                    <a:pt x="331" y="0"/>
                  </a:moveTo>
                  <a:cubicBezTo>
                    <a:pt x="130" y="0"/>
                    <a:pt x="56" y="60"/>
                    <a:pt x="0" y="81"/>
                  </a:cubicBezTo>
                  <a:cubicBezTo>
                    <a:pt x="89" y="131"/>
                    <a:pt x="159" y="189"/>
                    <a:pt x="327" y="189"/>
                  </a:cubicBezTo>
                  <a:cubicBezTo>
                    <a:pt x="368" y="189"/>
                    <a:pt x="394" y="189"/>
                    <a:pt x="394" y="189"/>
                  </a:cubicBezTo>
                  <a:cubicBezTo>
                    <a:pt x="394" y="0"/>
                    <a:pt x="394" y="0"/>
                    <a:pt x="394" y="0"/>
                  </a:cubicBezTo>
                  <a:lnTo>
                    <a:pt x="331" y="0"/>
                  </a:lnTo>
                  <a:close/>
                </a:path>
              </a:pathLst>
            </a:custGeom>
            <a:solidFill>
              <a:srgbClr val="F7F7F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105" name="AutoShape 81"/>
            <p:cNvSpPr>
              <a:spLocks noChangeAspect="1" noChangeArrowheads="1" noTextEdit="1"/>
            </p:cNvSpPr>
            <p:nvPr userDrawn="1"/>
          </p:nvSpPr>
          <p:spPr bwMode="auto">
            <a:xfrm>
              <a:off x="-6" y="3812"/>
              <a:ext cx="5776" cy="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457200">
                <a:defRPr/>
              </a:pPr>
              <a:endParaRPr lang="en-US"/>
            </a:p>
          </p:txBody>
        </p:sp>
        <p:sp>
          <p:nvSpPr>
            <p:cNvPr id="1108" name="Rectangle 84"/>
            <p:cNvSpPr>
              <a:spLocks noChangeArrowheads="1"/>
            </p:cNvSpPr>
            <p:nvPr userDrawn="1"/>
          </p:nvSpPr>
          <p:spPr bwMode="auto">
            <a:xfrm>
              <a:off x="-6" y="4004"/>
              <a:ext cx="5775" cy="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457200">
                <a:defRPr/>
              </a:pPr>
              <a:endParaRPr lang="en-US"/>
            </a:p>
          </p:txBody>
        </p:sp>
        <p:pic>
          <p:nvPicPr>
            <p:cNvPr id="79915" name="Picture 78"/>
            <p:cNvPicPr>
              <a:picLocks noChangeAspect="1" noChangeArrowheads="1"/>
            </p:cNvPicPr>
            <p:nvPr userDrawn="1"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329" y="3900"/>
              <a:ext cx="286" cy="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70" name="Rectangle 46"/>
            <p:cNvSpPr>
              <a:spLocks noChangeArrowheads="1"/>
            </p:cNvSpPr>
            <p:nvPr/>
          </p:nvSpPr>
          <p:spPr bwMode="auto">
            <a:xfrm>
              <a:off x="-45" y="4010"/>
              <a:ext cx="5869" cy="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457200">
                <a:defRPr/>
              </a:pPr>
              <a:endParaRPr lang="en-US"/>
            </a:p>
          </p:txBody>
        </p:sp>
      </p:grpSp>
      <p:sp>
        <p:nvSpPr>
          <p:cNvPr id="79885" name="Title Placeholder 1"/>
          <p:cNvSpPr>
            <a:spLocks noGrp="1"/>
          </p:cNvSpPr>
          <p:nvPr>
            <p:ph type="title"/>
          </p:nvPr>
        </p:nvSpPr>
        <p:spPr bwMode="auto">
          <a:xfrm>
            <a:off x="358775" y="274638"/>
            <a:ext cx="8461375" cy="85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</a:p>
        </p:txBody>
      </p:sp>
      <p:sp>
        <p:nvSpPr>
          <p:cNvPr id="7988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58775" y="1268413"/>
            <a:ext cx="8461375" cy="457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863" y="6503988"/>
            <a:ext cx="6083300" cy="1238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3988"/>
            <a:ext cx="288925" cy="127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120B3F2A-89E3-478D-9D7F-667B8DE58261}" type="slidenum">
              <a:rPr lang="en-AU"/>
              <a:pPr>
                <a:defRPr/>
              </a:pPr>
              <a:t>‹#›</a:t>
            </a:fld>
            <a:r>
              <a:rPr lang="en-AU" dirty="0"/>
              <a:t>  |</a:t>
            </a:r>
          </a:p>
        </p:txBody>
      </p:sp>
      <p:sp>
        <p:nvSpPr>
          <p:cNvPr id="36" name="AutoShape 4"/>
          <p:cNvSpPr>
            <a:spLocks noChangeAspect="1" noChangeArrowheads="1" noTextEdit="1"/>
          </p:cNvSpPr>
          <p:nvPr/>
        </p:nvSpPr>
        <p:spPr bwMode="auto">
          <a:xfrm>
            <a:off x="3175" y="3325813"/>
            <a:ext cx="9161463" cy="80168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AU">
              <a:latin typeface="+mn-lt"/>
            </a:endParaRPr>
          </a:p>
        </p:txBody>
      </p:sp>
      <p:sp>
        <p:nvSpPr>
          <p:cNvPr id="38" name="Rectangle 7"/>
          <p:cNvSpPr>
            <a:spLocks noChangeArrowheads="1"/>
          </p:cNvSpPr>
          <p:nvPr/>
        </p:nvSpPr>
        <p:spPr bwMode="auto">
          <a:xfrm>
            <a:off x="12700" y="3636963"/>
            <a:ext cx="9142413" cy="49053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AU">
              <a:latin typeface="+mn-lt"/>
            </a:endParaRPr>
          </a:p>
        </p:txBody>
      </p:sp>
      <p:sp>
        <p:nvSpPr>
          <p:cNvPr id="43" name="AutoShape 81"/>
          <p:cNvSpPr>
            <a:spLocks noChangeAspect="1" noChangeArrowheads="1" noTextEdit="1"/>
          </p:cNvSpPr>
          <p:nvPr/>
        </p:nvSpPr>
        <p:spPr bwMode="auto">
          <a:xfrm>
            <a:off x="1588" y="3321050"/>
            <a:ext cx="91694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4" name="Rectangle 84"/>
          <p:cNvSpPr>
            <a:spLocks noChangeArrowheads="1"/>
          </p:cNvSpPr>
          <p:nvPr/>
        </p:nvSpPr>
        <p:spPr bwMode="auto">
          <a:xfrm>
            <a:off x="1588" y="3625850"/>
            <a:ext cx="9167812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9pPr>
    </p:titleStyle>
    <p:bodyStyle>
      <a:lvl1pPr marL="2159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4318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•"/>
        <a:defRPr sz="2000">
          <a:solidFill>
            <a:schemeClr val="tx1"/>
          </a:solidFill>
          <a:latin typeface="+mn-lt"/>
        </a:defRPr>
      </a:lvl2pPr>
      <a:lvl3pPr marL="6477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–"/>
        <a:defRPr sz="2000">
          <a:solidFill>
            <a:schemeClr val="tx1"/>
          </a:solidFill>
          <a:latin typeface="+mn-lt"/>
        </a:defRPr>
      </a:lvl3pPr>
      <a:lvl4pPr marL="8636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10795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•"/>
        <a:defRPr>
          <a:solidFill>
            <a:schemeClr val="accent2"/>
          </a:solidFill>
          <a:latin typeface="+mn-lt"/>
        </a:defRPr>
      </a:lvl5pPr>
      <a:lvl6pPr marL="15367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•"/>
        <a:defRPr>
          <a:solidFill>
            <a:schemeClr val="accent2"/>
          </a:solidFill>
          <a:latin typeface="+mn-lt"/>
        </a:defRPr>
      </a:lvl6pPr>
      <a:lvl7pPr marL="19939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•"/>
        <a:defRPr>
          <a:solidFill>
            <a:schemeClr val="accent2"/>
          </a:solidFill>
          <a:latin typeface="+mn-lt"/>
        </a:defRPr>
      </a:lvl7pPr>
      <a:lvl8pPr marL="24511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•"/>
        <a:defRPr>
          <a:solidFill>
            <a:schemeClr val="accent2"/>
          </a:solidFill>
          <a:latin typeface="+mn-lt"/>
        </a:defRPr>
      </a:lvl8pPr>
      <a:lvl9pPr marL="29083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•"/>
        <a:defRPr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3" name="Group 33"/>
          <p:cNvGrpSpPr>
            <a:grpSpLocks/>
          </p:cNvGrpSpPr>
          <p:nvPr/>
        </p:nvGrpSpPr>
        <p:grpSpPr bwMode="auto">
          <a:xfrm>
            <a:off x="-71438" y="6051550"/>
            <a:ext cx="9317038" cy="858838"/>
            <a:chOff x="-45" y="3812"/>
            <a:chExt cx="5869" cy="541"/>
          </a:xfrm>
        </p:grpSpPr>
        <p:sp>
          <p:nvSpPr>
            <p:cNvPr id="3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-5" y="3815"/>
              <a:ext cx="5771" cy="50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/>
            <a:p>
              <a:pPr defTabSz="457200">
                <a:defRPr/>
              </a:pPr>
              <a:endParaRPr lang="en-AU"/>
            </a:p>
          </p:txBody>
        </p:sp>
        <p:sp>
          <p:nvSpPr>
            <p:cNvPr id="4" name="Rectangle 6"/>
            <p:cNvSpPr>
              <a:spLocks noChangeArrowheads="1"/>
            </p:cNvSpPr>
            <p:nvPr userDrawn="1"/>
          </p:nvSpPr>
          <p:spPr bwMode="auto">
            <a:xfrm>
              <a:off x="1" y="4011"/>
              <a:ext cx="5759" cy="3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/>
            <a:p>
              <a:pPr defTabSz="457200">
                <a:defRPr/>
              </a:pPr>
              <a:endParaRPr lang="en-AU"/>
            </a:p>
          </p:txBody>
        </p:sp>
        <p:sp>
          <p:nvSpPr>
            <p:cNvPr id="6" name="Rectangle 7"/>
            <p:cNvSpPr>
              <a:spLocks noChangeArrowheads="1"/>
            </p:cNvSpPr>
            <p:nvPr userDrawn="1"/>
          </p:nvSpPr>
          <p:spPr bwMode="auto">
            <a:xfrm>
              <a:off x="1" y="4011"/>
              <a:ext cx="5759" cy="3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/>
            <a:p>
              <a:pPr defTabSz="457200">
                <a:defRPr/>
              </a:pPr>
              <a:endParaRPr lang="en-AU"/>
            </a:p>
          </p:txBody>
        </p:sp>
        <p:sp>
          <p:nvSpPr>
            <p:cNvPr id="7" name="Freeform 8"/>
            <p:cNvSpPr>
              <a:spLocks noEditPoints="1"/>
            </p:cNvSpPr>
            <p:nvPr userDrawn="1"/>
          </p:nvSpPr>
          <p:spPr bwMode="auto">
            <a:xfrm>
              <a:off x="1" y="3821"/>
              <a:ext cx="5759" cy="435"/>
            </a:xfrm>
            <a:custGeom>
              <a:avLst/>
              <a:gdLst>
                <a:gd name="T0" fmla="*/ 2880 w 2880"/>
                <a:gd name="T1" fmla="*/ 14 h 217"/>
                <a:gd name="T2" fmla="*/ 2817 w 2880"/>
                <a:gd name="T3" fmla="*/ 14 h 217"/>
                <a:gd name="T4" fmla="*/ 2486 w 2880"/>
                <a:gd name="T5" fmla="*/ 95 h 217"/>
                <a:gd name="T6" fmla="*/ 2486 w 2880"/>
                <a:gd name="T7" fmla="*/ 95 h 217"/>
                <a:gd name="T8" fmla="*/ 2880 w 2880"/>
                <a:gd name="T9" fmla="*/ 95 h 217"/>
                <a:gd name="T10" fmla="*/ 2880 w 2880"/>
                <a:gd name="T11" fmla="*/ 217 h 217"/>
                <a:gd name="T12" fmla="*/ 2880 w 2880"/>
                <a:gd name="T13" fmla="*/ 217 h 217"/>
                <a:gd name="T14" fmla="*/ 2880 w 2880"/>
                <a:gd name="T15" fmla="*/ 14 h 217"/>
                <a:gd name="T16" fmla="*/ 2171 w 2880"/>
                <a:gd name="T17" fmla="*/ 0 h 217"/>
                <a:gd name="T18" fmla="*/ 0 w 2880"/>
                <a:gd name="T19" fmla="*/ 0 h 217"/>
                <a:gd name="T20" fmla="*/ 0 w 2880"/>
                <a:gd name="T21" fmla="*/ 95 h 217"/>
                <a:gd name="T22" fmla="*/ 2486 w 2880"/>
                <a:gd name="T23" fmla="*/ 95 h 217"/>
                <a:gd name="T24" fmla="*/ 2486 w 2880"/>
                <a:gd name="T25" fmla="*/ 95 h 217"/>
                <a:gd name="T26" fmla="*/ 2486 w 2880"/>
                <a:gd name="T27" fmla="*/ 95 h 217"/>
                <a:gd name="T28" fmla="*/ 2486 w 2880"/>
                <a:gd name="T29" fmla="*/ 95 h 217"/>
                <a:gd name="T30" fmla="*/ 2171 w 2880"/>
                <a:gd name="T3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80" h="217">
                  <a:moveTo>
                    <a:pt x="2880" y="14"/>
                  </a:moveTo>
                  <a:cubicBezTo>
                    <a:pt x="2817" y="14"/>
                    <a:pt x="2817" y="14"/>
                    <a:pt x="2817" y="14"/>
                  </a:cubicBezTo>
                  <a:cubicBezTo>
                    <a:pt x="2616" y="14"/>
                    <a:pt x="2542" y="74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880" y="95"/>
                    <a:pt x="2880" y="95"/>
                    <a:pt x="2880" y="95"/>
                  </a:cubicBezTo>
                  <a:cubicBezTo>
                    <a:pt x="2880" y="217"/>
                    <a:pt x="2880" y="217"/>
                    <a:pt x="2880" y="217"/>
                  </a:cubicBezTo>
                  <a:cubicBezTo>
                    <a:pt x="2880" y="217"/>
                    <a:pt x="2880" y="217"/>
                    <a:pt x="2880" y="217"/>
                  </a:cubicBezTo>
                  <a:cubicBezTo>
                    <a:pt x="2880" y="14"/>
                    <a:pt x="2880" y="14"/>
                    <a:pt x="2880" y="14"/>
                  </a:cubicBezTo>
                  <a:moveTo>
                    <a:pt x="217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19" y="39"/>
                    <a:pt x="2306" y="0"/>
                    <a:pt x="2171" y="0"/>
                  </a:cubicBezTo>
                </a:path>
              </a:pathLst>
            </a:custGeom>
            <a:solidFill>
              <a:srgbClr val="BFBFBF"/>
            </a:solidFill>
            <a:ln>
              <a:noFill/>
            </a:ln>
            <a:extLst/>
          </p:spPr>
          <p:txBody>
            <a:bodyPr/>
            <a:lstStyle/>
            <a:p>
              <a:pPr defTabSz="457200">
                <a:defRPr/>
              </a:pPr>
              <a:endParaRPr lang="en-AU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1" y="4011"/>
              <a:ext cx="5759" cy="245"/>
            </a:xfrm>
            <a:custGeom>
              <a:avLst/>
              <a:gdLst>
                <a:gd name="T0" fmla="*/ 7891680 w 2880"/>
                <a:gd name="T1" fmla="*/ 0 h 122"/>
                <a:gd name="T2" fmla="*/ 0 w 2880"/>
                <a:gd name="T3" fmla="*/ 0 h 122"/>
                <a:gd name="T4" fmla="*/ 0 w 2880"/>
                <a:gd name="T5" fmla="*/ 41444 h 122"/>
                <a:gd name="T6" fmla="*/ 7266314 w 2880"/>
                <a:gd name="T7" fmla="*/ 41444 h 122"/>
                <a:gd name="T8" fmla="*/ 7891680 w 2880"/>
                <a:gd name="T9" fmla="*/ 0 h 122"/>
                <a:gd name="T10" fmla="*/ 9142412 w 2880"/>
                <a:gd name="T11" fmla="*/ 0 h 122"/>
                <a:gd name="T12" fmla="*/ 7891680 w 2880"/>
                <a:gd name="T13" fmla="*/ 0 h 122"/>
                <a:gd name="T14" fmla="*/ 8929724 w 2880"/>
                <a:gd name="T15" fmla="*/ 388937 h 122"/>
                <a:gd name="T16" fmla="*/ 9142412 w 2880"/>
                <a:gd name="T17" fmla="*/ 388937 h 122"/>
                <a:gd name="T18" fmla="*/ 9142412 w 2880"/>
                <a:gd name="T19" fmla="*/ 0 h 1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880"/>
                <a:gd name="T31" fmla="*/ 0 h 122"/>
                <a:gd name="T32" fmla="*/ 2880 w 2880"/>
                <a:gd name="T33" fmla="*/ 122 h 1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880" h="122">
                  <a:moveTo>
                    <a:pt x="248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289" y="13"/>
                    <a:pt x="2289" y="13"/>
                    <a:pt x="2289" y="13"/>
                  </a:cubicBezTo>
                  <a:cubicBezTo>
                    <a:pt x="2418" y="13"/>
                    <a:pt x="2459" y="10"/>
                    <a:pt x="2486" y="0"/>
                  </a:cubicBezTo>
                  <a:moveTo>
                    <a:pt x="2880" y="0"/>
                  </a:moveTo>
                  <a:cubicBezTo>
                    <a:pt x="2486" y="0"/>
                    <a:pt x="2486" y="0"/>
                    <a:pt x="2486" y="0"/>
                  </a:cubicBezTo>
                  <a:cubicBezTo>
                    <a:pt x="2554" y="56"/>
                    <a:pt x="2645" y="122"/>
                    <a:pt x="2813" y="122"/>
                  </a:cubicBezTo>
                  <a:cubicBezTo>
                    <a:pt x="2854" y="122"/>
                    <a:pt x="2880" y="122"/>
                    <a:pt x="2880" y="122"/>
                  </a:cubicBezTo>
                  <a:cubicBezTo>
                    <a:pt x="2880" y="0"/>
                    <a:pt x="2880" y="0"/>
                    <a:pt x="2880" y="0"/>
                  </a:cubicBezTo>
                </a:path>
              </a:pathLst>
            </a:custGeom>
            <a:solidFill>
              <a:srgbClr val="00386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1" y="3849"/>
              <a:ext cx="4971" cy="188"/>
            </a:xfrm>
            <a:custGeom>
              <a:avLst/>
              <a:gdLst>
                <a:gd name="T0" fmla="*/ 2486 w 2486"/>
                <a:gd name="T1" fmla="*/ 81 h 94"/>
                <a:gd name="T2" fmla="*/ 2171 w 2486"/>
                <a:gd name="T3" fmla="*/ 0 h 94"/>
                <a:gd name="T4" fmla="*/ 0 w 2486"/>
                <a:gd name="T5" fmla="*/ 0 h 94"/>
                <a:gd name="T6" fmla="*/ 0 w 2486"/>
                <a:gd name="T7" fmla="*/ 94 h 94"/>
                <a:gd name="T8" fmla="*/ 2289 w 2486"/>
                <a:gd name="T9" fmla="*/ 94 h 94"/>
                <a:gd name="T10" fmla="*/ 2486 w 2486"/>
                <a:gd name="T11" fmla="*/ 8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86" h="94">
                  <a:moveTo>
                    <a:pt x="2486" y="81"/>
                  </a:moveTo>
                  <a:cubicBezTo>
                    <a:pt x="2410" y="38"/>
                    <a:pt x="2306" y="0"/>
                    <a:pt x="217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2289" y="94"/>
                    <a:pt x="2289" y="94"/>
                    <a:pt x="2289" y="94"/>
                  </a:cubicBezTo>
                  <a:cubicBezTo>
                    <a:pt x="2418" y="94"/>
                    <a:pt x="2459" y="91"/>
                    <a:pt x="2486" y="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 defTabSz="457200">
                <a:defRPr/>
              </a:pPr>
              <a:endParaRPr lang="en-AU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4972" y="3849"/>
              <a:ext cx="788" cy="379"/>
            </a:xfrm>
            <a:custGeom>
              <a:avLst/>
              <a:gdLst>
                <a:gd name="T0" fmla="*/ 1050925 w 394"/>
                <a:gd name="T1" fmla="*/ 0 h 189"/>
                <a:gd name="T2" fmla="*/ 0 w 394"/>
                <a:gd name="T3" fmla="*/ 257855 h 189"/>
                <a:gd name="T4" fmla="*/ 1038225 w 394"/>
                <a:gd name="T5" fmla="*/ 601662 h 189"/>
                <a:gd name="T6" fmla="*/ 1250950 w 394"/>
                <a:gd name="T7" fmla="*/ 601662 h 189"/>
                <a:gd name="T8" fmla="*/ 1250950 w 394"/>
                <a:gd name="T9" fmla="*/ 0 h 189"/>
                <a:gd name="T10" fmla="*/ 1050925 w 394"/>
                <a:gd name="T11" fmla="*/ 0 h 1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94"/>
                <a:gd name="T19" fmla="*/ 0 h 189"/>
                <a:gd name="T20" fmla="*/ 394 w 394"/>
                <a:gd name="T21" fmla="*/ 189 h 18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94" h="189">
                  <a:moveTo>
                    <a:pt x="331" y="0"/>
                  </a:moveTo>
                  <a:cubicBezTo>
                    <a:pt x="130" y="0"/>
                    <a:pt x="56" y="60"/>
                    <a:pt x="0" y="81"/>
                  </a:cubicBezTo>
                  <a:cubicBezTo>
                    <a:pt x="89" y="131"/>
                    <a:pt x="159" y="189"/>
                    <a:pt x="327" y="189"/>
                  </a:cubicBezTo>
                  <a:cubicBezTo>
                    <a:pt x="368" y="189"/>
                    <a:pt x="394" y="189"/>
                    <a:pt x="394" y="189"/>
                  </a:cubicBezTo>
                  <a:cubicBezTo>
                    <a:pt x="394" y="0"/>
                    <a:pt x="394" y="0"/>
                    <a:pt x="394" y="0"/>
                  </a:cubicBezTo>
                  <a:lnTo>
                    <a:pt x="331" y="0"/>
                  </a:lnTo>
                  <a:close/>
                </a:path>
              </a:pathLst>
            </a:custGeom>
            <a:solidFill>
              <a:srgbClr val="F7F7F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105" name="AutoShape 81"/>
            <p:cNvSpPr>
              <a:spLocks noChangeAspect="1" noChangeArrowheads="1" noTextEdit="1"/>
            </p:cNvSpPr>
            <p:nvPr userDrawn="1"/>
          </p:nvSpPr>
          <p:spPr bwMode="auto">
            <a:xfrm>
              <a:off x="-6" y="3812"/>
              <a:ext cx="5776" cy="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457200">
                <a:defRPr/>
              </a:pPr>
              <a:endParaRPr lang="en-US"/>
            </a:p>
          </p:txBody>
        </p:sp>
        <p:sp>
          <p:nvSpPr>
            <p:cNvPr id="1108" name="Rectangle 84"/>
            <p:cNvSpPr>
              <a:spLocks noChangeArrowheads="1"/>
            </p:cNvSpPr>
            <p:nvPr userDrawn="1"/>
          </p:nvSpPr>
          <p:spPr bwMode="auto">
            <a:xfrm>
              <a:off x="-6" y="4004"/>
              <a:ext cx="5775" cy="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457200">
                <a:defRPr/>
              </a:pPr>
              <a:endParaRPr lang="en-US"/>
            </a:p>
          </p:txBody>
        </p:sp>
        <p:pic>
          <p:nvPicPr>
            <p:cNvPr id="81963" name="Picture 78"/>
            <p:cNvPicPr>
              <a:picLocks noChangeAspect="1" noChangeArrowheads="1"/>
            </p:cNvPicPr>
            <p:nvPr userDrawn="1"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329" y="3900"/>
              <a:ext cx="286" cy="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70" name="Rectangle 46"/>
            <p:cNvSpPr>
              <a:spLocks noChangeArrowheads="1"/>
            </p:cNvSpPr>
            <p:nvPr/>
          </p:nvSpPr>
          <p:spPr bwMode="auto">
            <a:xfrm>
              <a:off x="-45" y="4010"/>
              <a:ext cx="5869" cy="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457200">
                <a:defRPr/>
              </a:pPr>
              <a:endParaRPr lang="en-US"/>
            </a:p>
          </p:txBody>
        </p:sp>
      </p:grpSp>
      <p:sp>
        <p:nvSpPr>
          <p:cNvPr id="81933" name="Title Placeholder 1"/>
          <p:cNvSpPr>
            <a:spLocks noGrp="1"/>
          </p:cNvSpPr>
          <p:nvPr>
            <p:ph type="title"/>
          </p:nvPr>
        </p:nvSpPr>
        <p:spPr bwMode="auto">
          <a:xfrm>
            <a:off x="358775" y="274638"/>
            <a:ext cx="8461375" cy="85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</a:p>
        </p:txBody>
      </p:sp>
      <p:sp>
        <p:nvSpPr>
          <p:cNvPr id="8193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58775" y="1268413"/>
            <a:ext cx="8461375" cy="457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863" y="6503988"/>
            <a:ext cx="6083300" cy="1238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3988"/>
            <a:ext cx="288925" cy="127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1118F85C-6B22-4D7F-A60B-6E6B567C5DCD}" type="slidenum">
              <a:rPr lang="en-AU"/>
              <a:pPr>
                <a:defRPr/>
              </a:pPr>
              <a:t>‹#›</a:t>
            </a:fld>
            <a:r>
              <a:rPr lang="en-AU" dirty="0"/>
              <a:t>  |</a:t>
            </a:r>
          </a:p>
        </p:txBody>
      </p:sp>
      <p:sp>
        <p:nvSpPr>
          <p:cNvPr id="36" name="AutoShape 4"/>
          <p:cNvSpPr>
            <a:spLocks noChangeAspect="1" noChangeArrowheads="1" noTextEdit="1"/>
          </p:cNvSpPr>
          <p:nvPr/>
        </p:nvSpPr>
        <p:spPr bwMode="auto">
          <a:xfrm>
            <a:off x="3175" y="3325813"/>
            <a:ext cx="9161463" cy="80168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AU">
              <a:latin typeface="+mn-lt"/>
            </a:endParaRPr>
          </a:p>
        </p:txBody>
      </p:sp>
      <p:sp>
        <p:nvSpPr>
          <p:cNvPr id="38" name="Rectangle 7"/>
          <p:cNvSpPr>
            <a:spLocks noChangeArrowheads="1"/>
          </p:cNvSpPr>
          <p:nvPr/>
        </p:nvSpPr>
        <p:spPr bwMode="auto">
          <a:xfrm>
            <a:off x="12700" y="3636963"/>
            <a:ext cx="9142413" cy="49053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AU">
              <a:latin typeface="+mn-lt"/>
            </a:endParaRPr>
          </a:p>
        </p:txBody>
      </p:sp>
      <p:sp>
        <p:nvSpPr>
          <p:cNvPr id="43" name="AutoShape 81"/>
          <p:cNvSpPr>
            <a:spLocks noChangeAspect="1" noChangeArrowheads="1" noTextEdit="1"/>
          </p:cNvSpPr>
          <p:nvPr/>
        </p:nvSpPr>
        <p:spPr bwMode="auto">
          <a:xfrm>
            <a:off x="1588" y="3321050"/>
            <a:ext cx="91694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4" name="Rectangle 84"/>
          <p:cNvSpPr>
            <a:spLocks noChangeArrowheads="1"/>
          </p:cNvSpPr>
          <p:nvPr/>
        </p:nvSpPr>
        <p:spPr bwMode="auto">
          <a:xfrm>
            <a:off x="1588" y="3625850"/>
            <a:ext cx="9167812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9pPr>
    </p:titleStyle>
    <p:bodyStyle>
      <a:lvl1pPr marL="2159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4318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•"/>
        <a:defRPr sz="2000">
          <a:solidFill>
            <a:schemeClr val="tx1"/>
          </a:solidFill>
          <a:latin typeface="+mn-lt"/>
        </a:defRPr>
      </a:lvl2pPr>
      <a:lvl3pPr marL="6477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–"/>
        <a:defRPr sz="2000">
          <a:solidFill>
            <a:schemeClr val="tx1"/>
          </a:solidFill>
          <a:latin typeface="+mn-lt"/>
        </a:defRPr>
      </a:lvl3pPr>
      <a:lvl4pPr marL="8636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10795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•"/>
        <a:defRPr>
          <a:solidFill>
            <a:schemeClr val="accent2"/>
          </a:solidFill>
          <a:latin typeface="+mn-lt"/>
        </a:defRPr>
      </a:lvl5pPr>
      <a:lvl6pPr marL="15367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•"/>
        <a:defRPr>
          <a:solidFill>
            <a:schemeClr val="accent2"/>
          </a:solidFill>
          <a:latin typeface="+mn-lt"/>
        </a:defRPr>
      </a:lvl6pPr>
      <a:lvl7pPr marL="19939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•"/>
        <a:defRPr>
          <a:solidFill>
            <a:schemeClr val="accent2"/>
          </a:solidFill>
          <a:latin typeface="+mn-lt"/>
        </a:defRPr>
      </a:lvl7pPr>
      <a:lvl8pPr marL="24511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•"/>
        <a:defRPr>
          <a:solidFill>
            <a:schemeClr val="accent2"/>
          </a:solidFill>
          <a:latin typeface="+mn-lt"/>
        </a:defRPr>
      </a:lvl8pPr>
      <a:lvl9pPr marL="29083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•"/>
        <a:defRPr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001" name="Group 33"/>
          <p:cNvGrpSpPr>
            <a:grpSpLocks/>
          </p:cNvGrpSpPr>
          <p:nvPr/>
        </p:nvGrpSpPr>
        <p:grpSpPr bwMode="auto">
          <a:xfrm>
            <a:off x="-71438" y="6051550"/>
            <a:ext cx="9317038" cy="858838"/>
            <a:chOff x="-45" y="3812"/>
            <a:chExt cx="5869" cy="541"/>
          </a:xfrm>
        </p:grpSpPr>
        <p:sp>
          <p:nvSpPr>
            <p:cNvPr id="3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-5" y="3815"/>
              <a:ext cx="5771" cy="50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/>
            <a:p>
              <a:pPr defTabSz="457200">
                <a:defRPr/>
              </a:pPr>
              <a:endParaRPr lang="en-AU"/>
            </a:p>
          </p:txBody>
        </p:sp>
        <p:sp>
          <p:nvSpPr>
            <p:cNvPr id="4" name="Rectangle 6"/>
            <p:cNvSpPr>
              <a:spLocks noChangeArrowheads="1"/>
            </p:cNvSpPr>
            <p:nvPr userDrawn="1"/>
          </p:nvSpPr>
          <p:spPr bwMode="auto">
            <a:xfrm>
              <a:off x="1" y="4011"/>
              <a:ext cx="5759" cy="3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/>
            <a:p>
              <a:pPr defTabSz="457200">
                <a:defRPr/>
              </a:pPr>
              <a:endParaRPr lang="en-AU"/>
            </a:p>
          </p:txBody>
        </p:sp>
        <p:sp>
          <p:nvSpPr>
            <p:cNvPr id="6" name="Rectangle 7"/>
            <p:cNvSpPr>
              <a:spLocks noChangeArrowheads="1"/>
            </p:cNvSpPr>
            <p:nvPr userDrawn="1"/>
          </p:nvSpPr>
          <p:spPr bwMode="auto">
            <a:xfrm>
              <a:off x="1" y="4011"/>
              <a:ext cx="5759" cy="3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/>
            <a:p>
              <a:pPr defTabSz="457200">
                <a:defRPr/>
              </a:pPr>
              <a:endParaRPr lang="en-AU"/>
            </a:p>
          </p:txBody>
        </p:sp>
        <p:sp>
          <p:nvSpPr>
            <p:cNvPr id="7" name="Freeform 8"/>
            <p:cNvSpPr>
              <a:spLocks noEditPoints="1"/>
            </p:cNvSpPr>
            <p:nvPr userDrawn="1"/>
          </p:nvSpPr>
          <p:spPr bwMode="auto">
            <a:xfrm>
              <a:off x="1" y="3821"/>
              <a:ext cx="5759" cy="435"/>
            </a:xfrm>
            <a:custGeom>
              <a:avLst/>
              <a:gdLst>
                <a:gd name="T0" fmla="*/ 2880 w 2880"/>
                <a:gd name="T1" fmla="*/ 14 h 217"/>
                <a:gd name="T2" fmla="*/ 2817 w 2880"/>
                <a:gd name="T3" fmla="*/ 14 h 217"/>
                <a:gd name="T4" fmla="*/ 2486 w 2880"/>
                <a:gd name="T5" fmla="*/ 95 h 217"/>
                <a:gd name="T6" fmla="*/ 2486 w 2880"/>
                <a:gd name="T7" fmla="*/ 95 h 217"/>
                <a:gd name="T8" fmla="*/ 2880 w 2880"/>
                <a:gd name="T9" fmla="*/ 95 h 217"/>
                <a:gd name="T10" fmla="*/ 2880 w 2880"/>
                <a:gd name="T11" fmla="*/ 217 h 217"/>
                <a:gd name="T12" fmla="*/ 2880 w 2880"/>
                <a:gd name="T13" fmla="*/ 217 h 217"/>
                <a:gd name="T14" fmla="*/ 2880 w 2880"/>
                <a:gd name="T15" fmla="*/ 14 h 217"/>
                <a:gd name="T16" fmla="*/ 2171 w 2880"/>
                <a:gd name="T17" fmla="*/ 0 h 217"/>
                <a:gd name="T18" fmla="*/ 0 w 2880"/>
                <a:gd name="T19" fmla="*/ 0 h 217"/>
                <a:gd name="T20" fmla="*/ 0 w 2880"/>
                <a:gd name="T21" fmla="*/ 95 h 217"/>
                <a:gd name="T22" fmla="*/ 2486 w 2880"/>
                <a:gd name="T23" fmla="*/ 95 h 217"/>
                <a:gd name="T24" fmla="*/ 2486 w 2880"/>
                <a:gd name="T25" fmla="*/ 95 h 217"/>
                <a:gd name="T26" fmla="*/ 2486 w 2880"/>
                <a:gd name="T27" fmla="*/ 95 h 217"/>
                <a:gd name="T28" fmla="*/ 2486 w 2880"/>
                <a:gd name="T29" fmla="*/ 95 h 217"/>
                <a:gd name="T30" fmla="*/ 2171 w 2880"/>
                <a:gd name="T3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80" h="217">
                  <a:moveTo>
                    <a:pt x="2880" y="14"/>
                  </a:moveTo>
                  <a:cubicBezTo>
                    <a:pt x="2817" y="14"/>
                    <a:pt x="2817" y="14"/>
                    <a:pt x="2817" y="14"/>
                  </a:cubicBezTo>
                  <a:cubicBezTo>
                    <a:pt x="2616" y="14"/>
                    <a:pt x="2542" y="74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880" y="95"/>
                    <a:pt x="2880" y="95"/>
                    <a:pt x="2880" y="95"/>
                  </a:cubicBezTo>
                  <a:cubicBezTo>
                    <a:pt x="2880" y="217"/>
                    <a:pt x="2880" y="217"/>
                    <a:pt x="2880" y="217"/>
                  </a:cubicBezTo>
                  <a:cubicBezTo>
                    <a:pt x="2880" y="217"/>
                    <a:pt x="2880" y="217"/>
                    <a:pt x="2880" y="217"/>
                  </a:cubicBezTo>
                  <a:cubicBezTo>
                    <a:pt x="2880" y="14"/>
                    <a:pt x="2880" y="14"/>
                    <a:pt x="2880" y="14"/>
                  </a:cubicBezTo>
                  <a:moveTo>
                    <a:pt x="217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19" y="39"/>
                    <a:pt x="2306" y="0"/>
                    <a:pt x="2171" y="0"/>
                  </a:cubicBezTo>
                </a:path>
              </a:pathLst>
            </a:custGeom>
            <a:solidFill>
              <a:srgbClr val="BFBFBF"/>
            </a:solidFill>
            <a:ln>
              <a:noFill/>
            </a:ln>
            <a:extLst/>
          </p:spPr>
          <p:txBody>
            <a:bodyPr/>
            <a:lstStyle/>
            <a:p>
              <a:pPr defTabSz="457200">
                <a:defRPr/>
              </a:pPr>
              <a:endParaRPr lang="en-AU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1" y="4011"/>
              <a:ext cx="5759" cy="245"/>
            </a:xfrm>
            <a:custGeom>
              <a:avLst/>
              <a:gdLst>
                <a:gd name="T0" fmla="*/ 7891680 w 2880"/>
                <a:gd name="T1" fmla="*/ 0 h 122"/>
                <a:gd name="T2" fmla="*/ 0 w 2880"/>
                <a:gd name="T3" fmla="*/ 0 h 122"/>
                <a:gd name="T4" fmla="*/ 0 w 2880"/>
                <a:gd name="T5" fmla="*/ 41444 h 122"/>
                <a:gd name="T6" fmla="*/ 7266314 w 2880"/>
                <a:gd name="T7" fmla="*/ 41444 h 122"/>
                <a:gd name="T8" fmla="*/ 7891680 w 2880"/>
                <a:gd name="T9" fmla="*/ 0 h 122"/>
                <a:gd name="T10" fmla="*/ 9142412 w 2880"/>
                <a:gd name="T11" fmla="*/ 0 h 122"/>
                <a:gd name="T12" fmla="*/ 7891680 w 2880"/>
                <a:gd name="T13" fmla="*/ 0 h 122"/>
                <a:gd name="T14" fmla="*/ 8929724 w 2880"/>
                <a:gd name="T15" fmla="*/ 388937 h 122"/>
                <a:gd name="T16" fmla="*/ 9142412 w 2880"/>
                <a:gd name="T17" fmla="*/ 388937 h 122"/>
                <a:gd name="T18" fmla="*/ 9142412 w 2880"/>
                <a:gd name="T19" fmla="*/ 0 h 1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880"/>
                <a:gd name="T31" fmla="*/ 0 h 122"/>
                <a:gd name="T32" fmla="*/ 2880 w 2880"/>
                <a:gd name="T33" fmla="*/ 122 h 1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880" h="122">
                  <a:moveTo>
                    <a:pt x="248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289" y="13"/>
                    <a:pt x="2289" y="13"/>
                    <a:pt x="2289" y="13"/>
                  </a:cubicBezTo>
                  <a:cubicBezTo>
                    <a:pt x="2418" y="13"/>
                    <a:pt x="2459" y="10"/>
                    <a:pt x="2486" y="0"/>
                  </a:cubicBezTo>
                  <a:moveTo>
                    <a:pt x="2880" y="0"/>
                  </a:moveTo>
                  <a:cubicBezTo>
                    <a:pt x="2486" y="0"/>
                    <a:pt x="2486" y="0"/>
                    <a:pt x="2486" y="0"/>
                  </a:cubicBezTo>
                  <a:cubicBezTo>
                    <a:pt x="2554" y="56"/>
                    <a:pt x="2645" y="122"/>
                    <a:pt x="2813" y="122"/>
                  </a:cubicBezTo>
                  <a:cubicBezTo>
                    <a:pt x="2854" y="122"/>
                    <a:pt x="2880" y="122"/>
                    <a:pt x="2880" y="122"/>
                  </a:cubicBezTo>
                  <a:cubicBezTo>
                    <a:pt x="2880" y="0"/>
                    <a:pt x="2880" y="0"/>
                    <a:pt x="2880" y="0"/>
                  </a:cubicBezTo>
                </a:path>
              </a:pathLst>
            </a:custGeom>
            <a:solidFill>
              <a:srgbClr val="00386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1" y="3849"/>
              <a:ext cx="4971" cy="188"/>
            </a:xfrm>
            <a:custGeom>
              <a:avLst/>
              <a:gdLst>
                <a:gd name="T0" fmla="*/ 2486 w 2486"/>
                <a:gd name="T1" fmla="*/ 81 h 94"/>
                <a:gd name="T2" fmla="*/ 2171 w 2486"/>
                <a:gd name="T3" fmla="*/ 0 h 94"/>
                <a:gd name="T4" fmla="*/ 0 w 2486"/>
                <a:gd name="T5" fmla="*/ 0 h 94"/>
                <a:gd name="T6" fmla="*/ 0 w 2486"/>
                <a:gd name="T7" fmla="*/ 94 h 94"/>
                <a:gd name="T8" fmla="*/ 2289 w 2486"/>
                <a:gd name="T9" fmla="*/ 94 h 94"/>
                <a:gd name="T10" fmla="*/ 2486 w 2486"/>
                <a:gd name="T11" fmla="*/ 8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86" h="94">
                  <a:moveTo>
                    <a:pt x="2486" y="81"/>
                  </a:moveTo>
                  <a:cubicBezTo>
                    <a:pt x="2410" y="38"/>
                    <a:pt x="2306" y="0"/>
                    <a:pt x="217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2289" y="94"/>
                    <a:pt x="2289" y="94"/>
                    <a:pt x="2289" y="94"/>
                  </a:cubicBezTo>
                  <a:cubicBezTo>
                    <a:pt x="2418" y="94"/>
                    <a:pt x="2459" y="91"/>
                    <a:pt x="2486" y="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 defTabSz="457200">
                <a:defRPr/>
              </a:pPr>
              <a:endParaRPr lang="en-AU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4972" y="3849"/>
              <a:ext cx="788" cy="379"/>
            </a:xfrm>
            <a:custGeom>
              <a:avLst/>
              <a:gdLst>
                <a:gd name="T0" fmla="*/ 1050925 w 394"/>
                <a:gd name="T1" fmla="*/ 0 h 189"/>
                <a:gd name="T2" fmla="*/ 0 w 394"/>
                <a:gd name="T3" fmla="*/ 257855 h 189"/>
                <a:gd name="T4" fmla="*/ 1038225 w 394"/>
                <a:gd name="T5" fmla="*/ 601662 h 189"/>
                <a:gd name="T6" fmla="*/ 1250950 w 394"/>
                <a:gd name="T7" fmla="*/ 601662 h 189"/>
                <a:gd name="T8" fmla="*/ 1250950 w 394"/>
                <a:gd name="T9" fmla="*/ 0 h 189"/>
                <a:gd name="T10" fmla="*/ 1050925 w 394"/>
                <a:gd name="T11" fmla="*/ 0 h 1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94"/>
                <a:gd name="T19" fmla="*/ 0 h 189"/>
                <a:gd name="T20" fmla="*/ 394 w 394"/>
                <a:gd name="T21" fmla="*/ 189 h 18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94" h="189">
                  <a:moveTo>
                    <a:pt x="331" y="0"/>
                  </a:moveTo>
                  <a:cubicBezTo>
                    <a:pt x="130" y="0"/>
                    <a:pt x="56" y="60"/>
                    <a:pt x="0" y="81"/>
                  </a:cubicBezTo>
                  <a:cubicBezTo>
                    <a:pt x="89" y="131"/>
                    <a:pt x="159" y="189"/>
                    <a:pt x="327" y="189"/>
                  </a:cubicBezTo>
                  <a:cubicBezTo>
                    <a:pt x="368" y="189"/>
                    <a:pt x="394" y="189"/>
                    <a:pt x="394" y="189"/>
                  </a:cubicBezTo>
                  <a:cubicBezTo>
                    <a:pt x="394" y="0"/>
                    <a:pt x="394" y="0"/>
                    <a:pt x="394" y="0"/>
                  </a:cubicBezTo>
                  <a:lnTo>
                    <a:pt x="331" y="0"/>
                  </a:lnTo>
                  <a:close/>
                </a:path>
              </a:pathLst>
            </a:custGeom>
            <a:solidFill>
              <a:srgbClr val="F7F7F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105" name="AutoShape 81"/>
            <p:cNvSpPr>
              <a:spLocks noChangeAspect="1" noChangeArrowheads="1" noTextEdit="1"/>
            </p:cNvSpPr>
            <p:nvPr userDrawn="1"/>
          </p:nvSpPr>
          <p:spPr bwMode="auto">
            <a:xfrm>
              <a:off x="-6" y="3812"/>
              <a:ext cx="5776" cy="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457200">
                <a:defRPr/>
              </a:pPr>
              <a:endParaRPr lang="en-US"/>
            </a:p>
          </p:txBody>
        </p:sp>
        <p:sp>
          <p:nvSpPr>
            <p:cNvPr id="1108" name="Rectangle 84"/>
            <p:cNvSpPr>
              <a:spLocks noChangeArrowheads="1"/>
            </p:cNvSpPr>
            <p:nvPr userDrawn="1"/>
          </p:nvSpPr>
          <p:spPr bwMode="auto">
            <a:xfrm>
              <a:off x="-6" y="4004"/>
              <a:ext cx="5775" cy="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457200">
                <a:defRPr/>
              </a:pPr>
              <a:endParaRPr lang="en-US"/>
            </a:p>
          </p:txBody>
        </p:sp>
        <p:pic>
          <p:nvPicPr>
            <p:cNvPr id="84011" name="Picture 78"/>
            <p:cNvPicPr>
              <a:picLocks noChangeAspect="1" noChangeArrowheads="1"/>
            </p:cNvPicPr>
            <p:nvPr userDrawn="1"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329" y="3900"/>
              <a:ext cx="286" cy="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70" name="Rectangle 46"/>
            <p:cNvSpPr>
              <a:spLocks noChangeArrowheads="1"/>
            </p:cNvSpPr>
            <p:nvPr/>
          </p:nvSpPr>
          <p:spPr bwMode="auto">
            <a:xfrm>
              <a:off x="-45" y="4010"/>
              <a:ext cx="5869" cy="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457200">
                <a:defRPr/>
              </a:pPr>
              <a:endParaRPr lang="en-US"/>
            </a:p>
          </p:txBody>
        </p:sp>
      </p:grpSp>
      <p:sp>
        <p:nvSpPr>
          <p:cNvPr id="83981" name="Title Placeholder 1"/>
          <p:cNvSpPr>
            <a:spLocks noGrp="1"/>
          </p:cNvSpPr>
          <p:nvPr>
            <p:ph type="title"/>
          </p:nvPr>
        </p:nvSpPr>
        <p:spPr bwMode="auto">
          <a:xfrm>
            <a:off x="358775" y="274638"/>
            <a:ext cx="8461375" cy="85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</a:p>
        </p:txBody>
      </p:sp>
      <p:sp>
        <p:nvSpPr>
          <p:cNvPr id="8398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58775" y="1268413"/>
            <a:ext cx="8461375" cy="457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863" y="6503988"/>
            <a:ext cx="6083300" cy="1238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AU"/>
              <a:t>Presentation title  |  Presenter name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3988"/>
            <a:ext cx="288925" cy="127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861B42B1-F389-4456-B85D-57A73B487DA2}" type="slidenum">
              <a:rPr lang="en-AU"/>
              <a:pPr>
                <a:defRPr/>
              </a:pPr>
              <a:t>‹#›</a:t>
            </a:fld>
            <a:r>
              <a:rPr lang="en-AU" dirty="0"/>
              <a:t>  |</a:t>
            </a:r>
          </a:p>
        </p:txBody>
      </p:sp>
      <p:sp>
        <p:nvSpPr>
          <p:cNvPr id="36" name="AutoShape 4"/>
          <p:cNvSpPr>
            <a:spLocks noChangeAspect="1" noChangeArrowheads="1" noTextEdit="1"/>
          </p:cNvSpPr>
          <p:nvPr/>
        </p:nvSpPr>
        <p:spPr bwMode="auto">
          <a:xfrm>
            <a:off x="3175" y="3325813"/>
            <a:ext cx="9161463" cy="80168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AU">
              <a:latin typeface="+mn-lt"/>
            </a:endParaRPr>
          </a:p>
        </p:txBody>
      </p:sp>
      <p:sp>
        <p:nvSpPr>
          <p:cNvPr id="38" name="Rectangle 7"/>
          <p:cNvSpPr>
            <a:spLocks noChangeArrowheads="1"/>
          </p:cNvSpPr>
          <p:nvPr/>
        </p:nvSpPr>
        <p:spPr bwMode="auto">
          <a:xfrm>
            <a:off x="12700" y="3636963"/>
            <a:ext cx="9142413" cy="49053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AU">
              <a:latin typeface="+mn-lt"/>
            </a:endParaRPr>
          </a:p>
        </p:txBody>
      </p:sp>
      <p:sp>
        <p:nvSpPr>
          <p:cNvPr id="43" name="AutoShape 81"/>
          <p:cNvSpPr>
            <a:spLocks noChangeAspect="1" noChangeArrowheads="1" noTextEdit="1"/>
          </p:cNvSpPr>
          <p:nvPr/>
        </p:nvSpPr>
        <p:spPr bwMode="auto">
          <a:xfrm>
            <a:off x="1588" y="3321050"/>
            <a:ext cx="91694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4" name="Rectangle 84"/>
          <p:cNvSpPr>
            <a:spLocks noChangeArrowheads="1"/>
          </p:cNvSpPr>
          <p:nvPr/>
        </p:nvSpPr>
        <p:spPr bwMode="auto">
          <a:xfrm>
            <a:off x="1588" y="3625850"/>
            <a:ext cx="9167812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</a:defRPr>
      </a:lvl9pPr>
    </p:titleStyle>
    <p:bodyStyle>
      <a:lvl1pPr marL="2159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4318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•"/>
        <a:defRPr sz="2000">
          <a:solidFill>
            <a:schemeClr val="tx1"/>
          </a:solidFill>
          <a:latin typeface="+mn-lt"/>
        </a:defRPr>
      </a:lvl2pPr>
      <a:lvl3pPr marL="6477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–"/>
        <a:defRPr sz="2000">
          <a:solidFill>
            <a:schemeClr val="tx1"/>
          </a:solidFill>
          <a:latin typeface="+mn-lt"/>
        </a:defRPr>
      </a:lvl3pPr>
      <a:lvl4pPr marL="8636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10795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•"/>
        <a:defRPr>
          <a:solidFill>
            <a:schemeClr val="accent2"/>
          </a:solidFill>
          <a:latin typeface="+mn-lt"/>
        </a:defRPr>
      </a:lvl5pPr>
      <a:lvl6pPr marL="15367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•"/>
        <a:defRPr>
          <a:solidFill>
            <a:schemeClr val="accent2"/>
          </a:solidFill>
          <a:latin typeface="+mn-lt"/>
        </a:defRPr>
      </a:lvl6pPr>
      <a:lvl7pPr marL="19939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•"/>
        <a:defRPr>
          <a:solidFill>
            <a:schemeClr val="accent2"/>
          </a:solidFill>
          <a:latin typeface="+mn-lt"/>
        </a:defRPr>
      </a:lvl7pPr>
      <a:lvl8pPr marL="24511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•"/>
        <a:defRPr>
          <a:solidFill>
            <a:schemeClr val="accent2"/>
          </a:solidFill>
          <a:latin typeface="+mn-lt"/>
        </a:defRPr>
      </a:lvl8pPr>
      <a:lvl9pPr marL="2908300" indent="-215900" algn="l" rtl="0" fontAlgn="base">
        <a:lnSpc>
          <a:spcPct val="90000"/>
        </a:lnSpc>
        <a:spcBef>
          <a:spcPts val="600"/>
        </a:spcBef>
        <a:spcAft>
          <a:spcPct val="0"/>
        </a:spcAft>
        <a:buFont typeface="Calibri" pitchFamily="34" charset="0"/>
        <a:buChar char="•"/>
        <a:defRPr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1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Footer Placeholder 2"/>
          <p:cNvSpPr txBox="1">
            <a:spLocks/>
          </p:cNvSpPr>
          <p:nvPr/>
        </p:nvSpPr>
        <p:spPr bwMode="auto">
          <a:xfrm>
            <a:off x="360363" y="5194399"/>
            <a:ext cx="804227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AU" sz="1600" b="1" dirty="0" smtClean="0">
                <a:solidFill>
                  <a:schemeClr val="bg1"/>
                </a:solidFill>
                <a:latin typeface="Calibri" pitchFamily="34" charset="0"/>
              </a:rPr>
              <a:t>Marie Savina-Rolland, Roland Pitcher, Beth Fulton, Rebecca Gorton, Ian McLeod, Scott Condie</a:t>
            </a:r>
            <a:endParaRPr lang="en-AU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ext Placeholder 13"/>
          <p:cNvSpPr>
            <a:spLocks/>
          </p:cNvSpPr>
          <p:nvPr/>
        </p:nvSpPr>
        <p:spPr bwMode="auto">
          <a:xfrm>
            <a:off x="360363" y="5626100"/>
            <a:ext cx="4751387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marL="216000" indent="-21600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AU" sz="1200" b="1" cap="all" dirty="0" smtClean="0">
                <a:solidFill>
                  <a:schemeClr val="bg1"/>
                </a:solidFill>
                <a:latin typeface="+mn-lt"/>
              </a:rPr>
              <a:t>Wealth from Oceans </a:t>
            </a:r>
            <a:endParaRPr lang="en-AU" sz="1200" b="1" cap="all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448" name="Rectangle 16"/>
          <p:cNvSpPr>
            <a:spLocks noGrp="1"/>
          </p:cNvSpPr>
          <p:nvPr>
            <p:ph type="ctrTitle"/>
          </p:nvPr>
        </p:nvSpPr>
        <p:spPr>
          <a:xfrm>
            <a:off x="358775" y="4060229"/>
            <a:ext cx="8461375" cy="1096963"/>
          </a:xfrm>
        </p:spPr>
        <p:txBody>
          <a:bodyPr/>
          <a:lstStyle/>
          <a:p>
            <a:r>
              <a:rPr lang="en-AU" dirty="0"/>
              <a:t>Implementing the end-to-end ecosystem model Atlantis on the Great Barrier Reef.</a:t>
            </a:r>
          </a:p>
        </p:txBody>
      </p:sp>
      <p:pic>
        <p:nvPicPr>
          <p:cNvPr id="11" name="Picture 5" descr="Atlantis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6076110"/>
            <a:ext cx="914400" cy="676275"/>
          </a:xfrm>
          <a:prstGeom prst="rect">
            <a:avLst/>
          </a:prstGeom>
          <a:noFill/>
        </p:spPr>
      </p:pic>
      <p:pic>
        <p:nvPicPr>
          <p:cNvPr id="9" name="Picture 8" descr="nemocralreefscen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53752" y="-10476"/>
            <a:ext cx="6048672" cy="324036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0"/>
            <a:ext cx="1547664" cy="321297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Rectangle 16"/>
          <p:cNvSpPr/>
          <p:nvPr/>
        </p:nvSpPr>
        <p:spPr>
          <a:xfrm>
            <a:off x="7596336" y="0"/>
            <a:ext cx="1547664" cy="321297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 smtClean="0"/>
              <a:t>ICRS conference Cairns|  09/07/2012</a:t>
            </a:r>
            <a:endParaRPr lang="en-AU" dirty="0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68902F5-D654-4B98-B020-E3880E1DC8EF}" type="slidenum">
              <a:rPr lang="en-AU"/>
              <a:pPr>
                <a:defRPr/>
              </a:pPr>
              <a:t>2</a:t>
            </a:fld>
            <a:r>
              <a:rPr lang="en-AU" dirty="0"/>
              <a:t>  |</a:t>
            </a:r>
          </a:p>
        </p:txBody>
      </p:sp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Great Barrier Reef</a:t>
            </a:r>
          </a:p>
        </p:txBody>
      </p:sp>
      <p:pic>
        <p:nvPicPr>
          <p:cNvPr id="10" name="Picture 9" descr="topograph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29" y="774537"/>
            <a:ext cx="4815579" cy="525658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860032" y="908720"/>
            <a:ext cx="4365298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accent2"/>
                </a:solidFill>
              </a:rPr>
              <a:t>Largest coral reef ecosystem</a:t>
            </a:r>
          </a:p>
          <a:p>
            <a:endParaRPr lang="en-AU" dirty="0" smtClean="0">
              <a:solidFill>
                <a:schemeClr val="accent2"/>
              </a:solidFill>
            </a:endParaRPr>
          </a:p>
          <a:p>
            <a:r>
              <a:rPr lang="en-AU" dirty="0" smtClean="0">
                <a:solidFill>
                  <a:schemeClr val="accent2"/>
                </a:solidFill>
              </a:rPr>
              <a:t>Biodiversity/ Habitats/ Species of interest</a:t>
            </a:r>
          </a:p>
          <a:p>
            <a:endParaRPr lang="en-AU" dirty="0" smtClean="0">
              <a:solidFill>
                <a:schemeClr val="accent2"/>
              </a:solidFill>
            </a:endParaRPr>
          </a:p>
          <a:p>
            <a:r>
              <a:rPr lang="en-AU" dirty="0" smtClean="0">
                <a:solidFill>
                  <a:schemeClr val="accent2"/>
                </a:solidFill>
              </a:rPr>
              <a:t>National significance</a:t>
            </a:r>
          </a:p>
          <a:p>
            <a:endParaRPr lang="en-AU" dirty="0" smtClean="0">
              <a:solidFill>
                <a:schemeClr val="accent2"/>
              </a:solidFill>
            </a:endParaRPr>
          </a:p>
          <a:p>
            <a:r>
              <a:rPr lang="en-AU" dirty="0" smtClean="0">
                <a:solidFill>
                  <a:schemeClr val="accent2"/>
                </a:solidFill>
              </a:rPr>
              <a:t>International significance</a:t>
            </a:r>
          </a:p>
          <a:p>
            <a:endParaRPr lang="en-AU" dirty="0" smtClean="0">
              <a:solidFill>
                <a:schemeClr val="accent2"/>
              </a:solidFill>
            </a:endParaRPr>
          </a:p>
          <a:p>
            <a:endParaRPr lang="en-AU" dirty="0" smtClean="0">
              <a:solidFill>
                <a:schemeClr val="accent2"/>
              </a:solidFill>
            </a:endParaRPr>
          </a:p>
          <a:p>
            <a:pPr>
              <a:buFont typeface="Arial" pitchFamily="34" charset="0"/>
              <a:buChar char="•"/>
            </a:pPr>
            <a:endParaRPr lang="en-AU" dirty="0" smtClean="0">
              <a:solidFill>
                <a:schemeClr val="accent2"/>
              </a:solidFill>
            </a:endParaRPr>
          </a:p>
          <a:p>
            <a:pPr>
              <a:buFont typeface="Arial" pitchFamily="34" charset="0"/>
              <a:buChar char="•"/>
            </a:pPr>
            <a:endParaRPr lang="en-AU" dirty="0" smtClean="0">
              <a:solidFill>
                <a:schemeClr val="accent2"/>
              </a:solidFill>
            </a:endParaRPr>
          </a:p>
          <a:p>
            <a:endParaRPr lang="en-AU" dirty="0" smtClean="0">
              <a:solidFill>
                <a:schemeClr val="accent2"/>
              </a:solidFill>
            </a:endParaRPr>
          </a:p>
          <a:p>
            <a:endParaRPr lang="en-AU" dirty="0">
              <a:solidFill>
                <a:schemeClr val="accent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 smtClean="0"/>
              <a:t>ICRS conference Cairns|  09/07/2012</a:t>
            </a:r>
            <a:endParaRPr lang="en-AU" dirty="0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68902F5-D654-4B98-B020-E3880E1DC8EF}" type="slidenum">
              <a:rPr lang="en-AU"/>
              <a:pPr>
                <a:defRPr/>
              </a:pPr>
              <a:t>3</a:t>
            </a:fld>
            <a:r>
              <a:rPr lang="en-AU" dirty="0"/>
              <a:t>  |</a:t>
            </a:r>
          </a:p>
        </p:txBody>
      </p:sp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Great Barrier Reef</a:t>
            </a:r>
          </a:p>
        </p:txBody>
      </p:sp>
      <p:pic>
        <p:nvPicPr>
          <p:cNvPr id="6" name="Picture 5" descr="topograph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29" y="774537"/>
            <a:ext cx="4815579" cy="52565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60032" y="764704"/>
            <a:ext cx="3996607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chemeClr val="accent2"/>
                </a:solidFill>
              </a:rPr>
              <a:t>Threats</a:t>
            </a:r>
          </a:p>
          <a:p>
            <a:endParaRPr lang="en-AU" dirty="0" smtClean="0">
              <a:solidFill>
                <a:schemeClr val="accent2"/>
              </a:solidFill>
            </a:endParaRPr>
          </a:p>
          <a:p>
            <a:r>
              <a:rPr lang="en-AU" u="sng" dirty="0" smtClean="0">
                <a:solidFill>
                  <a:schemeClr val="accent2"/>
                </a:solidFill>
              </a:rPr>
              <a:t>Land use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solidFill>
                  <a:schemeClr val="accent2"/>
                </a:solidFill>
              </a:rPr>
              <a:t>Increasing sediment input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solidFill>
                  <a:schemeClr val="accent2"/>
                </a:solidFill>
              </a:rPr>
              <a:t>High inputs of nutrients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solidFill>
                  <a:schemeClr val="accent2"/>
                </a:solidFill>
              </a:rPr>
              <a:t>Pesticides</a:t>
            </a:r>
          </a:p>
          <a:p>
            <a:endParaRPr lang="en-AU" dirty="0" smtClean="0">
              <a:solidFill>
                <a:schemeClr val="accent2"/>
              </a:solidFill>
            </a:endParaRPr>
          </a:p>
          <a:p>
            <a:r>
              <a:rPr lang="en-AU" u="sng" dirty="0" smtClean="0">
                <a:solidFill>
                  <a:schemeClr val="accent2"/>
                </a:solidFill>
              </a:rPr>
              <a:t>Uses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solidFill>
                  <a:schemeClr val="accent2"/>
                </a:solidFill>
              </a:rPr>
              <a:t> Commercial marine tourism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solidFill>
                  <a:schemeClr val="accent2"/>
                </a:solidFill>
              </a:rPr>
              <a:t> Fishing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solidFill>
                  <a:schemeClr val="accent2"/>
                </a:solidFill>
              </a:rPr>
              <a:t> Ports and shipping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solidFill>
                  <a:schemeClr val="accent2"/>
                </a:solidFill>
              </a:rPr>
              <a:t> Defence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solidFill>
                  <a:schemeClr val="accent2"/>
                </a:solidFill>
              </a:rPr>
              <a:t>Recreation ...</a:t>
            </a:r>
          </a:p>
          <a:p>
            <a:endParaRPr lang="en-AU" dirty="0" smtClean="0">
              <a:solidFill>
                <a:schemeClr val="accent2"/>
              </a:solidFill>
            </a:endParaRPr>
          </a:p>
          <a:p>
            <a:r>
              <a:rPr lang="en-AU" u="sng" dirty="0" smtClean="0">
                <a:solidFill>
                  <a:schemeClr val="accent2"/>
                </a:solidFill>
              </a:rPr>
              <a:t>Climate change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solidFill>
                  <a:schemeClr val="accent2"/>
                </a:solidFill>
              </a:rPr>
              <a:t> sea level rise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solidFill>
                  <a:schemeClr val="accent2"/>
                </a:solidFill>
              </a:rPr>
              <a:t> potential changes in cyclone activity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solidFill>
                  <a:schemeClr val="accent2"/>
                </a:solidFill>
              </a:rPr>
              <a:t> increase in sea water temperature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solidFill>
                  <a:schemeClr val="accent2"/>
                </a:solidFill>
              </a:rPr>
              <a:t> increase in ocean acidity</a:t>
            </a:r>
          </a:p>
          <a:p>
            <a:pPr>
              <a:buFont typeface="Arial" pitchFamily="34" charset="0"/>
              <a:buChar char="•"/>
            </a:pPr>
            <a:endParaRPr lang="en-AU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 smtClean="0"/>
              <a:t>ICRS conference Cairns|  09/07/2012</a:t>
            </a:r>
            <a:endParaRPr lang="en-AU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4ED5420-C419-4958-812E-20E9E625737D}" type="slidenum">
              <a:rPr lang="en-AU"/>
              <a:pPr>
                <a:defRPr/>
              </a:pPr>
              <a:t>4</a:t>
            </a:fld>
            <a:r>
              <a:rPr lang="en-AU" dirty="0"/>
              <a:t>  |</a:t>
            </a:r>
          </a:p>
        </p:txBody>
      </p:sp>
      <p:sp>
        <p:nvSpPr>
          <p:cNvPr id="24577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Atlantis</a:t>
            </a:r>
          </a:p>
        </p:txBody>
      </p:sp>
      <p:pic>
        <p:nvPicPr>
          <p:cNvPr id="7" name="Picture 6" descr="Atlantis_MSE_simplifi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1388" y="971207"/>
            <a:ext cx="8221223" cy="49155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 smtClean="0"/>
              <a:t>ICRS conference Cairns|  09/07/2012</a:t>
            </a:r>
            <a:endParaRPr lang="en-AU" dirty="0"/>
          </a:p>
        </p:txBody>
      </p:sp>
      <p:sp>
        <p:nvSpPr>
          <p:cNvPr id="71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238746-A5AA-4BD3-9C41-F04323A9BFC9}" type="slidenum">
              <a:rPr lang="en-AU"/>
              <a:pPr>
                <a:defRPr/>
              </a:pPr>
              <a:t>5</a:t>
            </a:fld>
            <a:r>
              <a:rPr lang="en-AU" dirty="0"/>
              <a:t>  |</a:t>
            </a:r>
          </a:p>
        </p:txBody>
      </p:sp>
      <p:sp>
        <p:nvSpPr>
          <p:cNvPr id="74" name="Title 7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Atlantis</a:t>
            </a:r>
            <a:endParaRPr lang="en-AU" dirty="0"/>
          </a:p>
        </p:txBody>
      </p:sp>
      <p:pic>
        <p:nvPicPr>
          <p:cNvPr id="6" name="Picture 5" descr="Atlantis_MSE_simplified_onlyecosystem and human activitie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79712" y="1552313"/>
            <a:ext cx="3191321" cy="37533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80112" y="1988840"/>
            <a:ext cx="248016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System understanding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/>
              <a:t> </a:t>
            </a:r>
            <a:r>
              <a:rPr lang="en-AU" dirty="0" smtClean="0"/>
              <a:t>sensitivity analysis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/>
              <a:t> </a:t>
            </a:r>
            <a:r>
              <a:rPr lang="en-AU" dirty="0" smtClean="0"/>
              <a:t>model complexity</a:t>
            </a:r>
          </a:p>
          <a:p>
            <a:endParaRPr lang="en-AU" dirty="0" smtClean="0"/>
          </a:p>
          <a:p>
            <a:r>
              <a:rPr lang="en-AU" dirty="0" smtClean="0"/>
              <a:t>What-if scenarios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/>
              <a:t> river flows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/>
              <a:t> </a:t>
            </a:r>
            <a:r>
              <a:rPr lang="en-AU" dirty="0" smtClean="0"/>
              <a:t>fisheries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/>
              <a:t> </a:t>
            </a:r>
            <a:r>
              <a:rPr lang="en-AU" dirty="0" smtClean="0"/>
              <a:t>protected areas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/>
              <a:t>...</a:t>
            </a:r>
          </a:p>
          <a:p>
            <a:pPr>
              <a:buFont typeface="Arial" pitchFamily="34" charset="0"/>
              <a:buChar char="•"/>
            </a:pPr>
            <a:endParaRPr lang="en-AU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 smtClean="0"/>
              <a:t>ICRS conference Cairns|  09/07/2012</a:t>
            </a:r>
            <a:endParaRPr lang="en-AU" dirty="0"/>
          </a:p>
        </p:txBody>
      </p:sp>
      <p:sp>
        <p:nvSpPr>
          <p:cNvPr id="71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238746-A5AA-4BD3-9C41-F04323A9BFC9}" type="slidenum">
              <a:rPr lang="en-AU"/>
              <a:pPr>
                <a:defRPr/>
              </a:pPr>
              <a:t>6</a:t>
            </a:fld>
            <a:r>
              <a:rPr lang="en-AU" dirty="0"/>
              <a:t>  |</a:t>
            </a:r>
          </a:p>
        </p:txBody>
      </p:sp>
      <p:sp>
        <p:nvSpPr>
          <p:cNvPr id="74" name="Title 7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Atlantis</a:t>
            </a:r>
            <a:endParaRPr lang="en-AU" dirty="0"/>
          </a:p>
        </p:txBody>
      </p:sp>
      <p:sp>
        <p:nvSpPr>
          <p:cNvPr id="7" name="TextBox 6"/>
          <p:cNvSpPr txBox="1"/>
          <p:nvPr/>
        </p:nvSpPr>
        <p:spPr>
          <a:xfrm>
            <a:off x="5220072" y="1988840"/>
            <a:ext cx="380104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Sampling and monitoring strategies</a:t>
            </a:r>
          </a:p>
          <a:p>
            <a:endParaRPr lang="en-AU" dirty="0" smtClean="0"/>
          </a:p>
          <a:p>
            <a:r>
              <a:rPr lang="en-AU" dirty="0" smtClean="0"/>
              <a:t>Assessments</a:t>
            </a:r>
          </a:p>
          <a:p>
            <a:endParaRPr lang="en-AU" dirty="0" smtClean="0"/>
          </a:p>
          <a:p>
            <a:pPr>
              <a:buFont typeface="Arial" pitchFamily="34" charset="0"/>
              <a:buChar char="•"/>
            </a:pPr>
            <a:endParaRPr lang="en-AU" dirty="0" smtClean="0"/>
          </a:p>
        </p:txBody>
      </p:sp>
      <p:pic>
        <p:nvPicPr>
          <p:cNvPr id="8" name="Picture 7" descr="Atlantis_MSE_simplifi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580403"/>
            <a:ext cx="4621493" cy="36971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 smtClean="0"/>
              <a:t>ICRS conference Cairns|  09/07/2012</a:t>
            </a:r>
            <a:endParaRPr lang="en-AU" dirty="0"/>
          </a:p>
        </p:txBody>
      </p:sp>
      <p:sp>
        <p:nvSpPr>
          <p:cNvPr id="71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238746-A5AA-4BD3-9C41-F04323A9BFC9}" type="slidenum">
              <a:rPr lang="en-AU"/>
              <a:pPr>
                <a:defRPr/>
              </a:pPr>
              <a:t>7</a:t>
            </a:fld>
            <a:r>
              <a:rPr lang="en-AU" dirty="0"/>
              <a:t>  |</a:t>
            </a:r>
          </a:p>
        </p:txBody>
      </p:sp>
      <p:sp>
        <p:nvSpPr>
          <p:cNvPr id="53" name="Title 73"/>
          <p:cNvSpPr txBox="1">
            <a:spLocks/>
          </p:cNvSpPr>
          <p:nvPr/>
        </p:nvSpPr>
        <p:spPr bwMode="auto">
          <a:xfrm>
            <a:off x="511175" y="116632"/>
            <a:ext cx="8461375" cy="85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3600" b="1" noProof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Atlantis</a:t>
            </a:r>
            <a:endParaRPr kumimoji="0" lang="en-AU" sz="36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 descr="Atlantis_diagra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71391" y="1166496"/>
            <a:ext cx="4601217" cy="4525007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395536" y="2924944"/>
            <a:ext cx="4176464" cy="2304256"/>
            <a:chOff x="395536" y="2924944"/>
            <a:chExt cx="4176464" cy="2304256"/>
          </a:xfrm>
        </p:grpSpPr>
        <p:sp>
          <p:nvSpPr>
            <p:cNvPr id="11" name="Oval 10"/>
            <p:cNvSpPr/>
            <p:nvPr/>
          </p:nvSpPr>
          <p:spPr>
            <a:xfrm>
              <a:off x="1475656" y="2924944"/>
              <a:ext cx="3096344" cy="2304256"/>
            </a:xfrm>
            <a:prstGeom prst="ellipse">
              <a:avLst/>
            </a:prstGeom>
            <a:solidFill>
              <a:srgbClr val="92D050">
                <a:alpha val="24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95536" y="2924944"/>
              <a:ext cx="126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 smtClean="0">
                  <a:solidFill>
                    <a:srgbClr val="00B050"/>
                  </a:solidFill>
                </a:rPr>
                <a:t>First stage</a:t>
              </a:r>
              <a:endParaRPr lang="en-AU" dirty="0">
                <a:solidFill>
                  <a:srgbClr val="00B05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 smtClean="0"/>
              <a:t>ICRS conference Cairns|  09/07/2012</a:t>
            </a:r>
            <a:endParaRPr lang="en-AU" dirty="0"/>
          </a:p>
        </p:txBody>
      </p:sp>
      <p:sp>
        <p:nvSpPr>
          <p:cNvPr id="71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238746-A5AA-4BD3-9C41-F04323A9BFC9}" type="slidenum">
              <a:rPr lang="en-AU"/>
              <a:pPr>
                <a:defRPr/>
              </a:pPr>
              <a:t>8</a:t>
            </a:fld>
            <a:r>
              <a:rPr lang="en-AU" dirty="0"/>
              <a:t>  |</a:t>
            </a:r>
          </a:p>
        </p:txBody>
      </p:sp>
      <p:sp>
        <p:nvSpPr>
          <p:cNvPr id="53" name="Title 73"/>
          <p:cNvSpPr txBox="1">
            <a:spLocks/>
          </p:cNvSpPr>
          <p:nvPr/>
        </p:nvSpPr>
        <p:spPr bwMode="auto">
          <a:xfrm>
            <a:off x="511175" y="116632"/>
            <a:ext cx="8461375" cy="85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The Atlantis GBR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80112" y="764704"/>
            <a:ext cx="3611951" cy="34163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AU" dirty="0" smtClean="0"/>
              <a:t>108 boxes</a:t>
            </a:r>
          </a:p>
          <a:p>
            <a:r>
              <a:rPr lang="en-AU" dirty="0" smtClean="0"/>
              <a:t>(9 boundary boxes)</a:t>
            </a:r>
          </a:p>
          <a:p>
            <a:endParaRPr lang="en-AU" dirty="0" smtClean="0"/>
          </a:p>
          <a:p>
            <a:endParaRPr lang="en-AU" dirty="0" smtClean="0"/>
          </a:p>
          <a:p>
            <a:pPr>
              <a:buFont typeface="Arial" pitchFamily="34" charset="0"/>
              <a:buChar char="•"/>
            </a:pPr>
            <a:r>
              <a:rPr lang="en-AU" dirty="0" smtClean="0"/>
              <a:t>Bathymetry 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/>
              <a:t>Benthic assemblages </a:t>
            </a:r>
          </a:p>
          <a:p>
            <a:r>
              <a:rPr lang="en-AU" dirty="0" smtClean="0"/>
              <a:t>(Pitcher et al, 2007)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/>
              <a:t> IMCRA 4.0 provincial bioregions</a:t>
            </a:r>
          </a:p>
          <a:p>
            <a:pPr>
              <a:buFont typeface="Arial" pitchFamily="34" charset="0"/>
              <a:buChar char="•"/>
            </a:pPr>
            <a:endParaRPr lang="en-AU" dirty="0" smtClean="0"/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Up to 6 vertical </a:t>
            </a:r>
            <a:r>
              <a:rPr lang="fr-FR" dirty="0" err="1" smtClean="0"/>
              <a:t>layers</a:t>
            </a:r>
            <a:endParaRPr lang="fr-FR" dirty="0" smtClean="0"/>
          </a:p>
          <a:p>
            <a:pPr>
              <a:buFont typeface="Arial" pitchFamily="34" charset="0"/>
              <a:buChar char="•"/>
            </a:pPr>
            <a:endParaRPr lang="fr-FR" dirty="0" smtClean="0"/>
          </a:p>
          <a:p>
            <a:endParaRPr lang="en-AU" dirty="0"/>
          </a:p>
        </p:txBody>
      </p:sp>
      <p:pic>
        <p:nvPicPr>
          <p:cNvPr id="10" name="Picture 9" descr="box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692696"/>
            <a:ext cx="5210408" cy="532859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788024" y="836712"/>
            <a:ext cx="216024" cy="216024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extBox 11"/>
          <p:cNvSpPr txBox="1"/>
          <p:nvPr/>
        </p:nvSpPr>
        <p:spPr>
          <a:xfrm>
            <a:off x="5068560" y="692696"/>
            <a:ext cx="39626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 dirty="0" smtClean="0">
                <a:solidFill>
                  <a:schemeClr val="bg1"/>
                </a:solidFill>
              </a:rPr>
              <a:t>0</a:t>
            </a:r>
          </a:p>
          <a:p>
            <a:r>
              <a:rPr lang="en-AU" sz="1000" b="1" dirty="0" smtClean="0">
                <a:solidFill>
                  <a:schemeClr val="bg1"/>
                </a:solidFill>
              </a:rPr>
              <a:t>5</a:t>
            </a:r>
          </a:p>
          <a:p>
            <a:r>
              <a:rPr lang="en-AU" sz="1000" b="1" dirty="0" smtClean="0">
                <a:solidFill>
                  <a:schemeClr val="bg1"/>
                </a:solidFill>
              </a:rPr>
              <a:t>10</a:t>
            </a:r>
          </a:p>
          <a:p>
            <a:endParaRPr lang="en-AU" sz="1000" b="1" dirty="0" smtClean="0">
              <a:solidFill>
                <a:schemeClr val="bg1"/>
              </a:solidFill>
            </a:endParaRPr>
          </a:p>
          <a:p>
            <a:r>
              <a:rPr lang="en-AU" sz="1000" b="1" dirty="0" smtClean="0">
                <a:solidFill>
                  <a:schemeClr val="bg1"/>
                </a:solidFill>
              </a:rPr>
              <a:t>20</a:t>
            </a:r>
          </a:p>
          <a:p>
            <a:endParaRPr lang="en-AU" sz="1000" b="1" dirty="0" smtClean="0">
              <a:solidFill>
                <a:schemeClr val="bg1"/>
              </a:solidFill>
            </a:endParaRPr>
          </a:p>
          <a:p>
            <a:r>
              <a:rPr lang="en-AU" sz="1000" b="1" dirty="0" smtClean="0">
                <a:solidFill>
                  <a:schemeClr val="bg1"/>
                </a:solidFill>
              </a:rPr>
              <a:t>50</a:t>
            </a:r>
          </a:p>
          <a:p>
            <a:endParaRPr lang="en-AU" sz="1000" b="1" dirty="0" smtClean="0">
              <a:solidFill>
                <a:schemeClr val="bg1"/>
              </a:solidFill>
            </a:endParaRPr>
          </a:p>
          <a:p>
            <a:endParaRPr lang="en-AU" sz="1000" b="1" dirty="0" smtClean="0">
              <a:solidFill>
                <a:schemeClr val="bg1"/>
              </a:solidFill>
            </a:endParaRPr>
          </a:p>
          <a:p>
            <a:r>
              <a:rPr lang="en-AU" sz="1000" b="1" dirty="0" smtClean="0">
                <a:solidFill>
                  <a:schemeClr val="bg1"/>
                </a:solidFill>
              </a:rPr>
              <a:t>100</a:t>
            </a:r>
          </a:p>
          <a:p>
            <a:endParaRPr lang="en-AU" sz="1000" b="1" dirty="0" smtClean="0">
              <a:solidFill>
                <a:schemeClr val="bg1"/>
              </a:solidFill>
            </a:endParaRPr>
          </a:p>
          <a:p>
            <a:endParaRPr lang="en-AU" sz="1000" b="1" dirty="0" smtClean="0">
              <a:solidFill>
                <a:schemeClr val="bg1"/>
              </a:solidFill>
            </a:endParaRPr>
          </a:p>
          <a:p>
            <a:endParaRPr lang="en-AU" sz="1000" b="1" dirty="0" smtClean="0">
              <a:solidFill>
                <a:schemeClr val="bg1"/>
              </a:solidFill>
            </a:endParaRPr>
          </a:p>
          <a:p>
            <a:endParaRPr lang="en-AU" sz="1000" b="1" dirty="0" smtClean="0">
              <a:solidFill>
                <a:schemeClr val="bg1"/>
              </a:solidFill>
            </a:endParaRPr>
          </a:p>
          <a:p>
            <a:r>
              <a:rPr lang="en-AU" sz="1000" b="1" dirty="0" smtClean="0">
                <a:solidFill>
                  <a:schemeClr val="bg1"/>
                </a:solidFill>
              </a:rPr>
              <a:t>200</a:t>
            </a:r>
          </a:p>
          <a:p>
            <a:endParaRPr lang="en-AU" dirty="0">
              <a:solidFill>
                <a:schemeClr val="bg1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4788024" y="980728"/>
            <a:ext cx="21602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788024" y="1124744"/>
            <a:ext cx="21602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788024" y="1412776"/>
            <a:ext cx="21602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788024" y="1700808"/>
            <a:ext cx="21602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788024" y="2175368"/>
            <a:ext cx="21602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 smtClean="0"/>
              <a:t>ICRS conference Cairns|  09/07/2012</a:t>
            </a:r>
            <a:endParaRPr lang="en-AU" dirty="0"/>
          </a:p>
        </p:txBody>
      </p:sp>
      <p:sp>
        <p:nvSpPr>
          <p:cNvPr id="71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238746-A5AA-4BD3-9C41-F04323A9BFC9}" type="slidenum">
              <a:rPr lang="en-AU"/>
              <a:pPr>
                <a:defRPr/>
              </a:pPr>
              <a:t>9</a:t>
            </a:fld>
            <a:r>
              <a:rPr lang="en-AU" dirty="0"/>
              <a:t>  |</a:t>
            </a:r>
          </a:p>
        </p:txBody>
      </p:sp>
      <p:sp>
        <p:nvSpPr>
          <p:cNvPr id="53" name="Title 73"/>
          <p:cNvSpPr txBox="1">
            <a:spLocks/>
          </p:cNvSpPr>
          <p:nvPr/>
        </p:nvSpPr>
        <p:spPr bwMode="auto">
          <a:xfrm>
            <a:off x="511175" y="116632"/>
            <a:ext cx="8461375" cy="85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The Atlantis GBR</a:t>
            </a:r>
          </a:p>
        </p:txBody>
      </p:sp>
      <p:pic>
        <p:nvPicPr>
          <p:cNvPr id="6" name="Picture 5" descr="substrat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66363" y="620688"/>
            <a:ext cx="6611273" cy="47726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72267" y="5445224"/>
            <a:ext cx="264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from Pitcher et al, 2007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 smtClean="0"/>
              <a:t>ICRS conference Cairns|  09/07/2012</a:t>
            </a:r>
            <a:endParaRPr lang="en-AU" dirty="0"/>
          </a:p>
        </p:txBody>
      </p:sp>
      <p:sp>
        <p:nvSpPr>
          <p:cNvPr id="71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238746-A5AA-4BD3-9C41-F04323A9BFC9}" type="slidenum">
              <a:rPr lang="en-AU"/>
              <a:pPr>
                <a:defRPr/>
              </a:pPr>
              <a:t>10</a:t>
            </a:fld>
            <a:r>
              <a:rPr lang="en-AU" dirty="0"/>
              <a:t>  |</a:t>
            </a:r>
          </a:p>
        </p:txBody>
      </p:sp>
      <p:sp>
        <p:nvSpPr>
          <p:cNvPr id="53" name="Title 73"/>
          <p:cNvSpPr txBox="1">
            <a:spLocks/>
          </p:cNvSpPr>
          <p:nvPr/>
        </p:nvSpPr>
        <p:spPr bwMode="auto">
          <a:xfrm>
            <a:off x="511175" y="116632"/>
            <a:ext cx="8461375" cy="85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The Atlantis GBR</a:t>
            </a:r>
          </a:p>
        </p:txBody>
      </p:sp>
      <p:pic>
        <p:nvPicPr>
          <p:cNvPr id="6" name="Picture 5" descr="boxes and river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692696"/>
            <a:ext cx="5677339" cy="53173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56593" y="764704"/>
            <a:ext cx="3034805" cy="50783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AU" u="sng" dirty="0" err="1" smtClean="0"/>
              <a:t>Forcings</a:t>
            </a:r>
            <a:endParaRPr lang="en-AU" u="sng" dirty="0" smtClean="0"/>
          </a:p>
          <a:p>
            <a:endParaRPr lang="en-AU" u="sng" dirty="0" smtClean="0"/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transport 4km SHOC GBR </a:t>
            </a:r>
          </a:p>
          <a:p>
            <a:r>
              <a:rPr lang="fr-FR" dirty="0" smtClean="0"/>
              <a:t>   model (CMAR/AIMS)</a:t>
            </a:r>
          </a:p>
          <a:p>
            <a:endParaRPr lang="en-AU" dirty="0" smtClean="0"/>
          </a:p>
          <a:p>
            <a:r>
              <a:rPr lang="en-AU" dirty="0" smtClean="0"/>
              <a:t>9 boundary boxes: Tº, S, </a:t>
            </a:r>
          </a:p>
          <a:p>
            <a:r>
              <a:rPr lang="en-AU" dirty="0" smtClean="0"/>
              <a:t>	nutrients, plankton</a:t>
            </a:r>
          </a:p>
          <a:p>
            <a:endParaRPr lang="en-AU" dirty="0" smtClean="0"/>
          </a:p>
          <a:p>
            <a:r>
              <a:rPr lang="en-AU" dirty="0" smtClean="0"/>
              <a:t>35 rivers: TSS, NH3, </a:t>
            </a:r>
          </a:p>
          <a:p>
            <a:r>
              <a:rPr lang="en-AU" dirty="0" smtClean="0"/>
              <a:t>	NO3, DON, Tº</a:t>
            </a:r>
          </a:p>
          <a:p>
            <a:endParaRPr lang="en-AU" dirty="0" smtClean="0"/>
          </a:p>
          <a:p>
            <a:r>
              <a:rPr lang="en-AU" dirty="0" smtClean="0"/>
              <a:t>Irradiance</a:t>
            </a:r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pPr>
              <a:buFont typeface="Arial" pitchFamily="34" charset="0"/>
              <a:buChar char="•"/>
            </a:pPr>
            <a:endParaRPr lang="fr-FR" dirty="0" smtClean="0"/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 smtClean="0"/>
              <a:t>ICRS conference Cairns|  09/07/2012</a:t>
            </a:r>
            <a:endParaRPr lang="en-AU" dirty="0"/>
          </a:p>
        </p:txBody>
      </p:sp>
      <p:sp>
        <p:nvSpPr>
          <p:cNvPr id="71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238746-A5AA-4BD3-9C41-F04323A9BFC9}" type="slidenum">
              <a:rPr lang="en-AU"/>
              <a:pPr>
                <a:defRPr/>
              </a:pPr>
              <a:t>11</a:t>
            </a:fld>
            <a:r>
              <a:rPr lang="en-AU" dirty="0"/>
              <a:t>  |</a:t>
            </a:r>
          </a:p>
        </p:txBody>
      </p:sp>
      <p:sp>
        <p:nvSpPr>
          <p:cNvPr id="53" name="Title 73"/>
          <p:cNvSpPr txBox="1">
            <a:spLocks/>
          </p:cNvSpPr>
          <p:nvPr/>
        </p:nvSpPr>
        <p:spPr bwMode="auto">
          <a:xfrm>
            <a:off x="511175" y="116632"/>
            <a:ext cx="8461375" cy="85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The Atlantis GBR</a:t>
            </a:r>
          </a:p>
        </p:txBody>
      </p:sp>
      <p:pic>
        <p:nvPicPr>
          <p:cNvPr id="5" name="Picture 4" descr="GBR foodweb from the outlook repor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8832" y="692696"/>
            <a:ext cx="5575297" cy="504056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58712" y="5744289"/>
            <a:ext cx="2541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 smtClean="0"/>
              <a:t>From the GBR outlook report 2009</a:t>
            </a:r>
            <a:endParaRPr lang="en-A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5796136" y="44625"/>
            <a:ext cx="3528392" cy="61863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AU" u="sng" dirty="0" smtClean="0"/>
          </a:p>
          <a:p>
            <a:r>
              <a:rPr lang="fr-FR" dirty="0" err="1" smtClean="0"/>
              <a:t>Deterministic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N </a:t>
            </a:r>
            <a:r>
              <a:rPr lang="fr-FR" dirty="0" err="1" smtClean="0"/>
              <a:t>currency</a:t>
            </a:r>
            <a:endParaRPr lang="fr-FR" dirty="0" smtClean="0"/>
          </a:p>
          <a:p>
            <a:endParaRPr lang="en-AU" dirty="0" smtClean="0"/>
          </a:p>
          <a:p>
            <a:r>
              <a:rPr lang="en-AU" dirty="0" smtClean="0"/>
              <a:t>Age structured groups</a:t>
            </a:r>
          </a:p>
          <a:p>
            <a:r>
              <a:rPr lang="en-AU" dirty="0" smtClean="0"/>
              <a:t>(N and W– reproduction)</a:t>
            </a:r>
          </a:p>
          <a:p>
            <a:r>
              <a:rPr lang="en-AU" dirty="0" smtClean="0"/>
              <a:t>Biomass pools </a:t>
            </a:r>
          </a:p>
          <a:p>
            <a:endParaRPr lang="en-AU" dirty="0" smtClean="0"/>
          </a:p>
          <a:p>
            <a:r>
              <a:rPr lang="en-AU" dirty="0" smtClean="0"/>
              <a:t>Processes:</a:t>
            </a:r>
          </a:p>
          <a:p>
            <a:pPr lvl="1">
              <a:buFont typeface="Arial" pitchFamily="34" charset="0"/>
              <a:buChar char="•"/>
            </a:pPr>
            <a:r>
              <a:rPr lang="en-AU" dirty="0" smtClean="0"/>
              <a:t> Consumption</a:t>
            </a:r>
          </a:p>
          <a:p>
            <a:pPr lvl="1">
              <a:buFont typeface="Arial" pitchFamily="34" charset="0"/>
              <a:buChar char="•"/>
            </a:pPr>
            <a:r>
              <a:rPr lang="en-AU" dirty="0" smtClean="0"/>
              <a:t> Production</a:t>
            </a:r>
          </a:p>
          <a:p>
            <a:pPr lvl="1">
              <a:buFont typeface="Arial" pitchFamily="34" charset="0"/>
              <a:buChar char="•"/>
            </a:pPr>
            <a:r>
              <a:rPr lang="en-AU" dirty="0" smtClean="0"/>
              <a:t> Waste production</a:t>
            </a:r>
          </a:p>
          <a:p>
            <a:pPr lvl="1">
              <a:buFont typeface="Arial" pitchFamily="34" charset="0"/>
              <a:buChar char="•"/>
            </a:pPr>
            <a:r>
              <a:rPr lang="en-AU" dirty="0" smtClean="0"/>
              <a:t>Migration and other </a:t>
            </a:r>
            <a:r>
              <a:rPr lang="en-AU" dirty="0" err="1" smtClean="0"/>
              <a:t>mvts</a:t>
            </a:r>
            <a:endParaRPr lang="en-AU" dirty="0" smtClean="0"/>
          </a:p>
          <a:p>
            <a:pPr lvl="1">
              <a:buFont typeface="Arial" pitchFamily="34" charset="0"/>
              <a:buChar char="•"/>
            </a:pPr>
            <a:r>
              <a:rPr lang="en-AU" dirty="0" smtClean="0"/>
              <a:t>Predation</a:t>
            </a:r>
          </a:p>
          <a:p>
            <a:pPr lvl="1">
              <a:buFont typeface="Arial" pitchFamily="34" charset="0"/>
              <a:buChar char="•"/>
            </a:pPr>
            <a:r>
              <a:rPr lang="en-AU" dirty="0" smtClean="0"/>
              <a:t>Reproduction</a:t>
            </a:r>
          </a:p>
          <a:p>
            <a:pPr lvl="1">
              <a:buFont typeface="Arial" pitchFamily="34" charset="0"/>
              <a:buChar char="•"/>
            </a:pPr>
            <a:r>
              <a:rPr lang="en-AU" dirty="0" smtClean="0"/>
              <a:t>Habitat dependency</a:t>
            </a:r>
          </a:p>
          <a:p>
            <a:pPr lvl="1">
              <a:buFont typeface="Arial" pitchFamily="34" charset="0"/>
              <a:buChar char="•"/>
            </a:pPr>
            <a:r>
              <a:rPr lang="en-AU" dirty="0" smtClean="0"/>
              <a:t>Fishing and other mortalities</a:t>
            </a:r>
            <a:endParaRPr lang="fr-FR" dirty="0" smtClean="0"/>
          </a:p>
          <a:p>
            <a:endParaRPr lang="en-AU" dirty="0" smtClean="0"/>
          </a:p>
          <a:p>
            <a:r>
              <a:rPr lang="en-AU" dirty="0" smtClean="0"/>
              <a:t>Modularity</a:t>
            </a:r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 smtClean="0"/>
              <a:t>ICRS conference Cairns|  09/07/2012</a:t>
            </a:r>
            <a:endParaRPr lang="en-AU" dirty="0"/>
          </a:p>
        </p:txBody>
      </p:sp>
      <p:sp>
        <p:nvSpPr>
          <p:cNvPr id="71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238746-A5AA-4BD3-9C41-F04323A9BFC9}" type="slidenum">
              <a:rPr lang="en-AU"/>
              <a:pPr>
                <a:defRPr/>
              </a:pPr>
              <a:t>12</a:t>
            </a:fld>
            <a:r>
              <a:rPr lang="en-AU" dirty="0"/>
              <a:t>  |</a:t>
            </a:r>
          </a:p>
        </p:txBody>
      </p:sp>
      <p:sp>
        <p:nvSpPr>
          <p:cNvPr id="53" name="Title 73"/>
          <p:cNvSpPr txBox="1">
            <a:spLocks/>
          </p:cNvSpPr>
          <p:nvPr/>
        </p:nvSpPr>
        <p:spPr bwMode="auto">
          <a:xfrm>
            <a:off x="511175" y="116632"/>
            <a:ext cx="8461375" cy="85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The Atlantis GBR</a:t>
            </a:r>
          </a:p>
        </p:txBody>
      </p:sp>
      <p:pic>
        <p:nvPicPr>
          <p:cNvPr id="5" name="Picture 4" descr="faunistic lis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188640"/>
            <a:ext cx="3528392" cy="5730827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691680" y="2852936"/>
            <a:ext cx="360040" cy="36004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Oval 6"/>
          <p:cNvSpPr/>
          <p:nvPr/>
        </p:nvSpPr>
        <p:spPr>
          <a:xfrm>
            <a:off x="3563888" y="3140968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Oval 7"/>
          <p:cNvSpPr/>
          <p:nvPr/>
        </p:nvSpPr>
        <p:spPr>
          <a:xfrm>
            <a:off x="4355976" y="3140968"/>
            <a:ext cx="360040" cy="36004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Oval 8"/>
          <p:cNvSpPr/>
          <p:nvPr/>
        </p:nvSpPr>
        <p:spPr>
          <a:xfrm>
            <a:off x="2699792" y="3140968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Oval 9"/>
          <p:cNvSpPr/>
          <p:nvPr/>
        </p:nvSpPr>
        <p:spPr>
          <a:xfrm>
            <a:off x="827584" y="1484784"/>
            <a:ext cx="360040" cy="360040"/>
          </a:xfrm>
          <a:prstGeom prst="ellipse">
            <a:avLst/>
          </a:prstGeom>
          <a:solidFill>
            <a:srgbClr val="969197"/>
          </a:solidFill>
          <a:ln>
            <a:solidFill>
              <a:srgbClr val="9691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Oval 10"/>
          <p:cNvSpPr/>
          <p:nvPr/>
        </p:nvSpPr>
        <p:spPr>
          <a:xfrm>
            <a:off x="827584" y="3140968"/>
            <a:ext cx="360040" cy="36004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Oval 11"/>
          <p:cNvSpPr/>
          <p:nvPr/>
        </p:nvSpPr>
        <p:spPr>
          <a:xfrm>
            <a:off x="827584" y="2348880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Oval 13"/>
          <p:cNvSpPr/>
          <p:nvPr/>
        </p:nvSpPr>
        <p:spPr>
          <a:xfrm>
            <a:off x="3995936" y="2060848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Oval 14"/>
          <p:cNvSpPr/>
          <p:nvPr/>
        </p:nvSpPr>
        <p:spPr>
          <a:xfrm>
            <a:off x="3131840" y="2564904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Oval 15"/>
          <p:cNvSpPr/>
          <p:nvPr/>
        </p:nvSpPr>
        <p:spPr>
          <a:xfrm>
            <a:off x="2627784" y="764704"/>
            <a:ext cx="360040" cy="36004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Oval 16"/>
          <p:cNvSpPr/>
          <p:nvPr/>
        </p:nvSpPr>
        <p:spPr>
          <a:xfrm>
            <a:off x="4427984" y="1484784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Oval 17"/>
          <p:cNvSpPr/>
          <p:nvPr/>
        </p:nvSpPr>
        <p:spPr>
          <a:xfrm>
            <a:off x="2483768" y="2564904"/>
            <a:ext cx="360040" cy="36004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Oval 20"/>
          <p:cNvSpPr/>
          <p:nvPr/>
        </p:nvSpPr>
        <p:spPr>
          <a:xfrm>
            <a:off x="2699792" y="1484784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Oval 21"/>
          <p:cNvSpPr/>
          <p:nvPr/>
        </p:nvSpPr>
        <p:spPr>
          <a:xfrm>
            <a:off x="1619672" y="1268760"/>
            <a:ext cx="360040" cy="36004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Oval 22"/>
          <p:cNvSpPr/>
          <p:nvPr/>
        </p:nvSpPr>
        <p:spPr>
          <a:xfrm>
            <a:off x="1547664" y="2132856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29" name="Straight Arrow Connector 28"/>
          <p:cNvCxnSpPr>
            <a:stCxn id="11" idx="0"/>
            <a:endCxn id="12" idx="4"/>
          </p:cNvCxnSpPr>
          <p:nvPr/>
        </p:nvCxnSpPr>
        <p:spPr>
          <a:xfrm flipV="1">
            <a:off x="1007604" y="2708920"/>
            <a:ext cx="0" cy="4320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1" idx="6"/>
            <a:endCxn id="6" idx="3"/>
          </p:cNvCxnSpPr>
          <p:nvPr/>
        </p:nvCxnSpPr>
        <p:spPr>
          <a:xfrm flipV="1">
            <a:off x="1187624" y="3160249"/>
            <a:ext cx="556783" cy="160739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2" idx="0"/>
            <a:endCxn id="10" idx="4"/>
          </p:cNvCxnSpPr>
          <p:nvPr/>
        </p:nvCxnSpPr>
        <p:spPr>
          <a:xfrm flipV="1">
            <a:off x="1007604" y="1844824"/>
            <a:ext cx="0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2" idx="7"/>
            <a:endCxn id="22" idx="4"/>
          </p:cNvCxnSpPr>
          <p:nvPr/>
        </p:nvCxnSpPr>
        <p:spPr>
          <a:xfrm flipV="1">
            <a:off x="1134897" y="1628800"/>
            <a:ext cx="664795" cy="77280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6" idx="1"/>
            <a:endCxn id="12" idx="5"/>
          </p:cNvCxnSpPr>
          <p:nvPr/>
        </p:nvCxnSpPr>
        <p:spPr>
          <a:xfrm flipH="1" flipV="1">
            <a:off x="1134897" y="2656193"/>
            <a:ext cx="609510" cy="24947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6" idx="0"/>
            <a:endCxn id="23" idx="5"/>
          </p:cNvCxnSpPr>
          <p:nvPr/>
        </p:nvCxnSpPr>
        <p:spPr>
          <a:xfrm flipH="1" flipV="1">
            <a:off x="1854977" y="2440169"/>
            <a:ext cx="16723" cy="4127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23" idx="0"/>
            <a:endCxn id="22" idx="4"/>
          </p:cNvCxnSpPr>
          <p:nvPr/>
        </p:nvCxnSpPr>
        <p:spPr>
          <a:xfrm flipV="1">
            <a:off x="1727684" y="1628800"/>
            <a:ext cx="72008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23" idx="7"/>
            <a:endCxn id="16" idx="3"/>
          </p:cNvCxnSpPr>
          <p:nvPr/>
        </p:nvCxnSpPr>
        <p:spPr>
          <a:xfrm flipV="1">
            <a:off x="1854977" y="1072017"/>
            <a:ext cx="825534" cy="11135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22" idx="6"/>
            <a:endCxn id="16" idx="3"/>
          </p:cNvCxnSpPr>
          <p:nvPr/>
        </p:nvCxnSpPr>
        <p:spPr>
          <a:xfrm flipV="1">
            <a:off x="1979712" y="1072017"/>
            <a:ext cx="700799" cy="37676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10" idx="0"/>
            <a:endCxn id="16" idx="2"/>
          </p:cNvCxnSpPr>
          <p:nvPr/>
        </p:nvCxnSpPr>
        <p:spPr>
          <a:xfrm flipV="1">
            <a:off x="1007604" y="944724"/>
            <a:ext cx="1620180" cy="5400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21" idx="0"/>
            <a:endCxn id="16" idx="4"/>
          </p:cNvCxnSpPr>
          <p:nvPr/>
        </p:nvCxnSpPr>
        <p:spPr>
          <a:xfrm flipH="1" flipV="1">
            <a:off x="2807804" y="1124744"/>
            <a:ext cx="72008" cy="3600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14" idx="1"/>
            <a:endCxn id="16" idx="5"/>
          </p:cNvCxnSpPr>
          <p:nvPr/>
        </p:nvCxnSpPr>
        <p:spPr>
          <a:xfrm flipH="1" flipV="1">
            <a:off x="2935097" y="1072017"/>
            <a:ext cx="1113566" cy="104155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17" idx="1"/>
            <a:endCxn id="16" idx="6"/>
          </p:cNvCxnSpPr>
          <p:nvPr/>
        </p:nvCxnSpPr>
        <p:spPr>
          <a:xfrm flipH="1" flipV="1">
            <a:off x="2987824" y="944724"/>
            <a:ext cx="1492887" cy="5927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8" idx="0"/>
            <a:endCxn id="14" idx="5"/>
          </p:cNvCxnSpPr>
          <p:nvPr/>
        </p:nvCxnSpPr>
        <p:spPr>
          <a:xfrm flipH="1" flipV="1">
            <a:off x="4303249" y="2368161"/>
            <a:ext cx="232747" cy="77280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8" idx="2"/>
            <a:endCxn id="7" idx="6"/>
          </p:cNvCxnSpPr>
          <p:nvPr/>
        </p:nvCxnSpPr>
        <p:spPr>
          <a:xfrm flipH="1">
            <a:off x="3923928" y="3320988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7" idx="0"/>
            <a:endCxn id="15" idx="5"/>
          </p:cNvCxnSpPr>
          <p:nvPr/>
        </p:nvCxnSpPr>
        <p:spPr>
          <a:xfrm flipH="1" flipV="1">
            <a:off x="3439153" y="2872217"/>
            <a:ext cx="304755" cy="26875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9" idx="7"/>
            <a:endCxn id="15" idx="3"/>
          </p:cNvCxnSpPr>
          <p:nvPr/>
        </p:nvCxnSpPr>
        <p:spPr>
          <a:xfrm flipV="1">
            <a:off x="3007105" y="2872217"/>
            <a:ext cx="177462" cy="32147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6" idx="6"/>
            <a:endCxn id="9" idx="1"/>
          </p:cNvCxnSpPr>
          <p:nvPr/>
        </p:nvCxnSpPr>
        <p:spPr>
          <a:xfrm>
            <a:off x="2051720" y="3032956"/>
            <a:ext cx="700799" cy="1607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6" idx="7"/>
            <a:endCxn id="18" idx="3"/>
          </p:cNvCxnSpPr>
          <p:nvPr/>
        </p:nvCxnSpPr>
        <p:spPr>
          <a:xfrm flipV="1">
            <a:off x="1998993" y="2872217"/>
            <a:ext cx="537502" cy="3344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15" idx="7"/>
            <a:endCxn id="14" idx="3"/>
          </p:cNvCxnSpPr>
          <p:nvPr/>
        </p:nvCxnSpPr>
        <p:spPr>
          <a:xfrm flipV="1">
            <a:off x="3439153" y="2368161"/>
            <a:ext cx="609510" cy="24947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14" idx="7"/>
            <a:endCxn id="17" idx="3"/>
          </p:cNvCxnSpPr>
          <p:nvPr/>
        </p:nvCxnSpPr>
        <p:spPr>
          <a:xfrm flipV="1">
            <a:off x="4303249" y="1792097"/>
            <a:ext cx="177462" cy="32147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val 81"/>
          <p:cNvSpPr/>
          <p:nvPr/>
        </p:nvSpPr>
        <p:spPr>
          <a:xfrm>
            <a:off x="2267744" y="1916832"/>
            <a:ext cx="360040" cy="360040"/>
          </a:xfrm>
          <a:prstGeom prst="ellipse">
            <a:avLst/>
          </a:prstGeom>
          <a:solidFill>
            <a:srgbClr val="F335CF"/>
          </a:solidFill>
          <a:ln>
            <a:solidFill>
              <a:srgbClr val="F335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89" name="Straight Arrow Connector 88"/>
          <p:cNvCxnSpPr>
            <a:stCxn id="6" idx="7"/>
            <a:endCxn id="82" idx="3"/>
          </p:cNvCxnSpPr>
          <p:nvPr/>
        </p:nvCxnSpPr>
        <p:spPr>
          <a:xfrm flipV="1">
            <a:off x="1998993" y="2224145"/>
            <a:ext cx="321478" cy="6815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>
            <a:stCxn id="82" idx="0"/>
            <a:endCxn id="21" idx="3"/>
          </p:cNvCxnSpPr>
          <p:nvPr/>
        </p:nvCxnSpPr>
        <p:spPr>
          <a:xfrm flipV="1">
            <a:off x="2447764" y="1792097"/>
            <a:ext cx="304755" cy="12473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82" idx="6"/>
            <a:endCxn id="14" idx="2"/>
          </p:cNvCxnSpPr>
          <p:nvPr/>
        </p:nvCxnSpPr>
        <p:spPr>
          <a:xfrm>
            <a:off x="2627784" y="2096852"/>
            <a:ext cx="1368152" cy="1440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>
            <a:stCxn id="23" idx="6"/>
            <a:endCxn id="82" idx="2"/>
          </p:cNvCxnSpPr>
          <p:nvPr/>
        </p:nvCxnSpPr>
        <p:spPr>
          <a:xfrm flipV="1">
            <a:off x="1907704" y="2096852"/>
            <a:ext cx="360040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Striped Right Arrow 97"/>
          <p:cNvSpPr/>
          <p:nvPr/>
        </p:nvSpPr>
        <p:spPr>
          <a:xfrm rot="9189969">
            <a:off x="3752630" y="515178"/>
            <a:ext cx="1584176" cy="576064"/>
          </a:xfrm>
          <a:prstGeom prst="striped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8" name="Picture 47" descr="coral trou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4045016"/>
            <a:ext cx="2232248" cy="851975"/>
          </a:xfrm>
          <a:prstGeom prst="rect">
            <a:avLst/>
          </a:prstGeom>
        </p:spPr>
      </p:pic>
      <p:pic>
        <p:nvPicPr>
          <p:cNvPr id="52" name="Picture 51" descr="green sawshar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9588" y="5085184"/>
            <a:ext cx="3882372" cy="905963"/>
          </a:xfrm>
          <a:prstGeom prst="rect">
            <a:avLst/>
          </a:prstGeom>
        </p:spPr>
      </p:pic>
      <p:pic>
        <p:nvPicPr>
          <p:cNvPr id="50" name="Picture 49" descr="Crown_of_Thorns-jonhanso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91880" y="3789040"/>
            <a:ext cx="1884040" cy="13729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 smtClean="0"/>
              <a:t>ICRS conference Cairns|  09/07/2012</a:t>
            </a:r>
            <a:endParaRPr lang="en-AU" dirty="0"/>
          </a:p>
        </p:txBody>
      </p:sp>
      <p:sp>
        <p:nvSpPr>
          <p:cNvPr id="71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238746-A5AA-4BD3-9C41-F04323A9BFC9}" type="slidenum">
              <a:rPr lang="en-AU"/>
              <a:pPr>
                <a:defRPr/>
              </a:pPr>
              <a:t>13</a:t>
            </a:fld>
            <a:r>
              <a:rPr lang="en-AU" dirty="0"/>
              <a:t>  |</a:t>
            </a:r>
          </a:p>
        </p:txBody>
      </p:sp>
      <p:sp>
        <p:nvSpPr>
          <p:cNvPr id="53" name="Title 73"/>
          <p:cNvSpPr txBox="1">
            <a:spLocks/>
          </p:cNvSpPr>
          <p:nvPr/>
        </p:nvSpPr>
        <p:spPr bwMode="auto">
          <a:xfrm>
            <a:off x="511175" y="116632"/>
            <a:ext cx="8461375" cy="85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</a:t>
            </a:r>
            <a:r>
              <a:rPr kumimoji="0" lang="en-A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erspectives</a:t>
            </a:r>
            <a:endParaRPr kumimoji="0" lang="en-AU" sz="36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72033" y="1052737"/>
            <a:ext cx="7572375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Clr>
                <a:srgbClr val="0099CC"/>
              </a:buClr>
              <a:buFont typeface="Wingdings" pitchFamily="2" charset="2"/>
              <a:buChar char="§"/>
            </a:pPr>
            <a:r>
              <a:rPr lang="en-AU" sz="2400" dirty="0" smtClean="0">
                <a:solidFill>
                  <a:srgbClr val="2F658D"/>
                </a:solidFill>
              </a:rPr>
              <a:t>Functional groups</a:t>
            </a:r>
          </a:p>
          <a:p>
            <a:pPr>
              <a:spcBef>
                <a:spcPct val="20000"/>
              </a:spcBef>
              <a:buClr>
                <a:srgbClr val="0099CC"/>
              </a:buClr>
              <a:buFont typeface="Wingdings" pitchFamily="2" charset="2"/>
              <a:buChar char="§"/>
            </a:pPr>
            <a:r>
              <a:rPr lang="en-AU" sz="2400" dirty="0" smtClean="0">
                <a:solidFill>
                  <a:srgbClr val="2F658D"/>
                </a:solidFill>
              </a:rPr>
              <a:t>New functionalities (coral reefs – depth </a:t>
            </a:r>
            <a:r>
              <a:rPr lang="en-AU" sz="2400" dirty="0" err="1" smtClean="0">
                <a:solidFill>
                  <a:srgbClr val="2F658D"/>
                </a:solidFill>
              </a:rPr>
              <a:t>subscaling</a:t>
            </a:r>
            <a:r>
              <a:rPr lang="en-AU" sz="2400" dirty="0" smtClean="0">
                <a:solidFill>
                  <a:srgbClr val="2F658D"/>
                </a:solidFill>
              </a:rPr>
              <a:t>)</a:t>
            </a:r>
          </a:p>
          <a:p>
            <a:pPr>
              <a:spcBef>
                <a:spcPct val="20000"/>
              </a:spcBef>
              <a:buClr>
                <a:srgbClr val="0099CC"/>
              </a:buClr>
              <a:buFont typeface="Wingdings" pitchFamily="2" charset="2"/>
              <a:buChar char="§"/>
            </a:pPr>
            <a:r>
              <a:rPr lang="en-AU" sz="2400" dirty="0" smtClean="0">
                <a:solidFill>
                  <a:srgbClr val="2F658D"/>
                </a:solidFill>
              </a:rPr>
              <a:t>Parameterisation</a:t>
            </a:r>
          </a:p>
          <a:p>
            <a:pPr>
              <a:spcBef>
                <a:spcPct val="20000"/>
              </a:spcBef>
              <a:buClr>
                <a:srgbClr val="0099CC"/>
              </a:buClr>
              <a:buFont typeface="Wingdings" pitchFamily="2" charset="2"/>
              <a:buChar char="§"/>
            </a:pPr>
            <a:r>
              <a:rPr lang="en-AU" sz="2400" dirty="0" smtClean="0">
                <a:solidFill>
                  <a:srgbClr val="2F658D"/>
                </a:solidFill>
              </a:rPr>
              <a:t>Calibration</a:t>
            </a:r>
            <a:endParaRPr lang="en-AU" sz="2400" dirty="0">
              <a:solidFill>
                <a:srgbClr val="2F658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504024" y="160192"/>
            <a:ext cx="2448272" cy="8042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Text Placeholder 13"/>
          <p:cNvSpPr>
            <a:spLocks/>
          </p:cNvSpPr>
          <p:nvPr/>
        </p:nvSpPr>
        <p:spPr bwMode="auto">
          <a:xfrm>
            <a:off x="360363" y="5626100"/>
            <a:ext cx="4751387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marL="216000" indent="-21600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AU" sz="1200" b="1" cap="all" dirty="0" err="1" smtClean="0">
                <a:solidFill>
                  <a:schemeClr val="bg1"/>
                </a:solidFill>
                <a:latin typeface="+mn-lt"/>
              </a:rPr>
              <a:t>CsIRO</a:t>
            </a:r>
            <a:r>
              <a:rPr lang="en-AU" sz="1200" b="1" cap="all" dirty="0" smtClean="0">
                <a:solidFill>
                  <a:schemeClr val="bg1"/>
                </a:solidFill>
                <a:latin typeface="+mn-lt"/>
              </a:rPr>
              <a:t> Marine and Atmospheric research</a:t>
            </a:r>
            <a:endParaRPr lang="en-AU" sz="1200" b="1" cap="all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1754" name="Title 3"/>
          <p:cNvSpPr>
            <a:spLocks/>
          </p:cNvSpPr>
          <p:nvPr/>
        </p:nvSpPr>
        <p:spPr bwMode="auto">
          <a:xfrm>
            <a:off x="360363" y="2867025"/>
            <a:ext cx="7469187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85000"/>
              </a:lnSpc>
            </a:pPr>
            <a:r>
              <a:rPr lang="en-AU" sz="6700" b="1" dirty="0">
                <a:solidFill>
                  <a:schemeClr val="bg1"/>
                </a:solidFill>
                <a:latin typeface="Calibri" pitchFamily="34" charset="0"/>
              </a:rPr>
              <a:t>Thank you</a:t>
            </a:r>
          </a:p>
        </p:txBody>
      </p:sp>
      <p:sp>
        <p:nvSpPr>
          <p:cNvPr id="31755" name="Text Placeholder 1"/>
          <p:cNvSpPr>
            <a:spLocks/>
          </p:cNvSpPr>
          <p:nvPr/>
        </p:nvSpPr>
        <p:spPr bwMode="auto">
          <a:xfrm>
            <a:off x="360363" y="3713163"/>
            <a:ext cx="2915493" cy="152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200">
              <a:lnSpc>
                <a:spcPct val="90000"/>
              </a:lnSpc>
              <a:buFont typeface="Arial" charset="0"/>
              <a:buNone/>
            </a:pPr>
            <a:r>
              <a:rPr lang="en-AU" sz="1600" b="1" dirty="0" smtClean="0">
                <a:solidFill>
                  <a:srgbClr val="FFFFFF"/>
                </a:solidFill>
                <a:latin typeface="Calibri" pitchFamily="34" charset="0"/>
              </a:rPr>
              <a:t>CMAR</a:t>
            </a:r>
            <a:endParaRPr lang="en-AU" sz="1600" b="1" dirty="0">
              <a:solidFill>
                <a:srgbClr val="FFFFFF"/>
              </a:solidFill>
              <a:latin typeface="Calibri" pitchFamily="34" charset="0"/>
            </a:endParaRPr>
          </a:p>
          <a:p>
            <a:pPr marL="0" lvl="1" defTabSz="457200">
              <a:lnSpc>
                <a:spcPct val="90000"/>
              </a:lnSpc>
              <a:spcAft>
                <a:spcPts val="600"/>
              </a:spcAft>
              <a:buFont typeface="Calibri" pitchFamily="34" charset="0"/>
              <a:buNone/>
            </a:pPr>
            <a:r>
              <a:rPr lang="en-AU" sz="1600" dirty="0" smtClean="0">
                <a:solidFill>
                  <a:srgbClr val="FFFFFF"/>
                </a:solidFill>
                <a:latin typeface="Calibri" pitchFamily="34" charset="0"/>
              </a:rPr>
              <a:t>Marie Savina-Rolland</a:t>
            </a:r>
            <a:r>
              <a:rPr lang="en-AU" sz="1600" dirty="0">
                <a:solidFill>
                  <a:srgbClr val="FFFFFF"/>
                </a:solidFill>
                <a:latin typeface="Calibri" pitchFamily="34" charset="0"/>
              </a:rPr>
              <a:t/>
            </a:r>
            <a:br>
              <a:rPr lang="en-AU" sz="1600" dirty="0">
                <a:solidFill>
                  <a:srgbClr val="FFFFFF"/>
                </a:solidFill>
                <a:latin typeface="Calibri" pitchFamily="34" charset="0"/>
              </a:rPr>
            </a:br>
            <a:endParaRPr lang="en-AU" sz="1600" dirty="0">
              <a:solidFill>
                <a:srgbClr val="FFFFFF"/>
              </a:solidFill>
              <a:latin typeface="Calibri" pitchFamily="34" charset="0"/>
            </a:endParaRPr>
          </a:p>
          <a:p>
            <a:pPr marL="266700" lvl="2" indent="-266700" defTabSz="457200">
              <a:lnSpc>
                <a:spcPct val="90000"/>
              </a:lnSpc>
              <a:buFont typeface="Calibri" pitchFamily="34" charset="0"/>
              <a:buNone/>
            </a:pPr>
            <a:r>
              <a:rPr lang="en-AU" sz="1600" b="1" dirty="0">
                <a:solidFill>
                  <a:srgbClr val="FFFFFF"/>
                </a:solidFill>
                <a:latin typeface="Calibri" pitchFamily="34" charset="0"/>
              </a:rPr>
              <a:t>t</a:t>
            </a:r>
            <a:r>
              <a:rPr lang="en-AU" sz="1600" dirty="0">
                <a:solidFill>
                  <a:srgbClr val="FFFFFF"/>
                </a:solidFill>
                <a:latin typeface="Calibri" pitchFamily="34" charset="0"/>
              </a:rPr>
              <a:t>	+61 </a:t>
            </a:r>
            <a:r>
              <a:rPr lang="en-AU" sz="1600" dirty="0" smtClean="0">
                <a:solidFill>
                  <a:srgbClr val="FFFFFF"/>
                </a:solidFill>
                <a:latin typeface="Calibri" pitchFamily="34" charset="0"/>
              </a:rPr>
              <a:t>7 3833 5961</a:t>
            </a:r>
            <a:endParaRPr lang="en-AU" sz="1600" dirty="0">
              <a:solidFill>
                <a:srgbClr val="FFFFFF"/>
              </a:solidFill>
              <a:latin typeface="Calibri" pitchFamily="34" charset="0"/>
            </a:endParaRPr>
          </a:p>
          <a:p>
            <a:pPr marL="266700" lvl="2" indent="-266700" defTabSz="457200">
              <a:lnSpc>
                <a:spcPct val="90000"/>
              </a:lnSpc>
              <a:buFont typeface="Calibri" pitchFamily="34" charset="0"/>
              <a:buNone/>
            </a:pPr>
            <a:r>
              <a:rPr lang="en-AU" sz="1600" b="1" dirty="0">
                <a:solidFill>
                  <a:srgbClr val="FFFFFF"/>
                </a:solidFill>
                <a:latin typeface="Calibri" pitchFamily="34" charset="0"/>
              </a:rPr>
              <a:t>e</a:t>
            </a:r>
            <a:r>
              <a:rPr lang="en-AU" sz="1600" dirty="0">
                <a:solidFill>
                  <a:srgbClr val="FFFFFF"/>
                </a:solidFill>
                <a:latin typeface="Calibri" pitchFamily="34" charset="0"/>
              </a:rPr>
              <a:t>	</a:t>
            </a:r>
            <a:r>
              <a:rPr lang="en-AU" sz="1600" dirty="0" smtClean="0">
                <a:solidFill>
                  <a:srgbClr val="FFFFFF"/>
                </a:solidFill>
                <a:latin typeface="Calibri" pitchFamily="34" charset="0"/>
              </a:rPr>
              <a:t>Marie.Savina-Rolland@csiro.au</a:t>
            </a:r>
            <a:endParaRPr lang="en-AU" sz="1600" dirty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10" name="Picture 9" descr="Wfo-logo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16216" y="188640"/>
            <a:ext cx="2419350" cy="742950"/>
          </a:xfrm>
          <a:prstGeom prst="rect">
            <a:avLst/>
          </a:prstGeom>
          <a:solidFill>
            <a:schemeClr val="bg1"/>
          </a:solidFill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IRO_PowerPoint_Sky_120223[1]">
  <a:themeElements>
    <a:clrScheme name="CSIRO Theme 1 6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41B6E6"/>
      </a:accent1>
      <a:accent2>
        <a:srgbClr val="004B87"/>
      </a:accent2>
      <a:accent3>
        <a:srgbClr val="FFFFFF"/>
      </a:accent3>
      <a:accent4>
        <a:srgbClr val="000000"/>
      </a:accent4>
      <a:accent5>
        <a:srgbClr val="B0D7F0"/>
      </a:accent5>
      <a:accent6>
        <a:srgbClr val="00437A"/>
      </a:accent6>
      <a:hlink>
        <a:srgbClr val="78BE20"/>
      </a:hlink>
      <a:folHlink>
        <a:srgbClr val="1A95C4"/>
      </a:folHlink>
    </a:clrScheme>
    <a:fontScheme name="CSIRO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SIRO Theme 1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00A9CE"/>
        </a:accent1>
        <a:accent2>
          <a:srgbClr val="00313C"/>
        </a:accent2>
        <a:accent3>
          <a:srgbClr val="FFFFFF"/>
        </a:accent3>
        <a:accent4>
          <a:srgbClr val="000000"/>
        </a:accent4>
        <a:accent5>
          <a:srgbClr val="AAD1E3"/>
        </a:accent5>
        <a:accent6>
          <a:srgbClr val="002B35"/>
        </a:accent6>
        <a:hlink>
          <a:srgbClr val="41B6E6"/>
        </a:hlink>
        <a:folHlink>
          <a:srgbClr val="004B8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IRO Theme 1 2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00A9CE"/>
        </a:accent1>
        <a:accent2>
          <a:srgbClr val="00313C"/>
        </a:accent2>
        <a:accent3>
          <a:srgbClr val="FFFFFF"/>
        </a:accent3>
        <a:accent4>
          <a:srgbClr val="000000"/>
        </a:accent4>
        <a:accent5>
          <a:srgbClr val="AAD1E3"/>
        </a:accent5>
        <a:accent6>
          <a:srgbClr val="002B35"/>
        </a:accent6>
        <a:hlink>
          <a:srgbClr val="41B6E6"/>
        </a:hlink>
        <a:folHlink>
          <a:srgbClr val="007F9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IRO Theme 1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FAEE5"/>
        </a:accent1>
        <a:accent2>
          <a:srgbClr val="1E22AA"/>
        </a:accent2>
        <a:accent3>
          <a:srgbClr val="FFFFFF"/>
        </a:accent3>
        <a:accent4>
          <a:srgbClr val="000000"/>
        </a:accent4>
        <a:accent5>
          <a:srgbClr val="CDD3F0"/>
        </a:accent5>
        <a:accent6>
          <a:srgbClr val="1A1E9A"/>
        </a:accent6>
        <a:hlink>
          <a:srgbClr val="41B6E6"/>
        </a:hlink>
        <a:folHlink>
          <a:srgbClr val="007F9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IRO Theme 1 4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FAEE5"/>
        </a:accent1>
        <a:accent2>
          <a:srgbClr val="1E22AA"/>
        </a:accent2>
        <a:accent3>
          <a:srgbClr val="FFFFFF"/>
        </a:accent3>
        <a:accent4>
          <a:srgbClr val="000000"/>
        </a:accent4>
        <a:accent5>
          <a:srgbClr val="CDD3F0"/>
        </a:accent5>
        <a:accent6>
          <a:srgbClr val="1A1E9A"/>
        </a:accent6>
        <a:hlink>
          <a:srgbClr val="41B6E6"/>
        </a:hlink>
        <a:folHlink>
          <a:srgbClr val="536E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IRO Theme 1 5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71CC98"/>
        </a:accent1>
        <a:accent2>
          <a:srgbClr val="007A53"/>
        </a:accent2>
        <a:accent3>
          <a:srgbClr val="FFFFFF"/>
        </a:accent3>
        <a:accent4>
          <a:srgbClr val="000000"/>
        </a:accent4>
        <a:accent5>
          <a:srgbClr val="BBE2CA"/>
        </a:accent5>
        <a:accent6>
          <a:srgbClr val="006E4A"/>
        </a:accent6>
        <a:hlink>
          <a:srgbClr val="41B6E6"/>
        </a:hlink>
        <a:folHlink>
          <a:srgbClr val="3FAF6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IRO Theme 1 6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41B6E6"/>
        </a:accent1>
        <a:accent2>
          <a:srgbClr val="004B87"/>
        </a:accent2>
        <a:accent3>
          <a:srgbClr val="FFFFFF"/>
        </a:accent3>
        <a:accent4>
          <a:srgbClr val="000000"/>
        </a:accent4>
        <a:accent5>
          <a:srgbClr val="B0D7F0"/>
        </a:accent5>
        <a:accent6>
          <a:srgbClr val="00437A"/>
        </a:accent6>
        <a:hlink>
          <a:srgbClr val="78BE20"/>
        </a:hlink>
        <a:folHlink>
          <a:srgbClr val="1A95C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SIRO Theme 2">
  <a:themeElements>
    <a:clrScheme name="CSIRO Theme 2 6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41B6E6"/>
      </a:accent1>
      <a:accent2>
        <a:srgbClr val="004B87"/>
      </a:accent2>
      <a:accent3>
        <a:srgbClr val="FFFFFF"/>
      </a:accent3>
      <a:accent4>
        <a:srgbClr val="000000"/>
      </a:accent4>
      <a:accent5>
        <a:srgbClr val="B0D7F0"/>
      </a:accent5>
      <a:accent6>
        <a:srgbClr val="00437A"/>
      </a:accent6>
      <a:hlink>
        <a:srgbClr val="78BE20"/>
      </a:hlink>
      <a:folHlink>
        <a:srgbClr val="1A95C4"/>
      </a:folHlink>
    </a:clrScheme>
    <a:fontScheme name="CSIRO Theme 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SIRO Theme 2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00A9CE"/>
        </a:accent1>
        <a:accent2>
          <a:srgbClr val="00313C"/>
        </a:accent2>
        <a:accent3>
          <a:srgbClr val="FFFFFF"/>
        </a:accent3>
        <a:accent4>
          <a:srgbClr val="000000"/>
        </a:accent4>
        <a:accent5>
          <a:srgbClr val="AAD1E3"/>
        </a:accent5>
        <a:accent6>
          <a:srgbClr val="002B35"/>
        </a:accent6>
        <a:hlink>
          <a:srgbClr val="41B6E6"/>
        </a:hlink>
        <a:folHlink>
          <a:srgbClr val="004B8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IRO Theme 2 2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00A9CE"/>
        </a:accent1>
        <a:accent2>
          <a:srgbClr val="00313C"/>
        </a:accent2>
        <a:accent3>
          <a:srgbClr val="FFFFFF"/>
        </a:accent3>
        <a:accent4>
          <a:srgbClr val="000000"/>
        </a:accent4>
        <a:accent5>
          <a:srgbClr val="AAD1E3"/>
        </a:accent5>
        <a:accent6>
          <a:srgbClr val="002B35"/>
        </a:accent6>
        <a:hlink>
          <a:srgbClr val="41B6E6"/>
        </a:hlink>
        <a:folHlink>
          <a:srgbClr val="007F9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IRO Theme 2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FAEE5"/>
        </a:accent1>
        <a:accent2>
          <a:srgbClr val="1E22AA"/>
        </a:accent2>
        <a:accent3>
          <a:srgbClr val="FFFFFF"/>
        </a:accent3>
        <a:accent4>
          <a:srgbClr val="000000"/>
        </a:accent4>
        <a:accent5>
          <a:srgbClr val="CDD3F0"/>
        </a:accent5>
        <a:accent6>
          <a:srgbClr val="1A1E9A"/>
        </a:accent6>
        <a:hlink>
          <a:srgbClr val="41B6E6"/>
        </a:hlink>
        <a:folHlink>
          <a:srgbClr val="007F9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IRO Theme 2 4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FAEE5"/>
        </a:accent1>
        <a:accent2>
          <a:srgbClr val="1E22AA"/>
        </a:accent2>
        <a:accent3>
          <a:srgbClr val="FFFFFF"/>
        </a:accent3>
        <a:accent4>
          <a:srgbClr val="000000"/>
        </a:accent4>
        <a:accent5>
          <a:srgbClr val="CDD3F0"/>
        </a:accent5>
        <a:accent6>
          <a:srgbClr val="1A1E9A"/>
        </a:accent6>
        <a:hlink>
          <a:srgbClr val="41B6E6"/>
        </a:hlink>
        <a:folHlink>
          <a:srgbClr val="536E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IRO Theme 2 5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71CC98"/>
        </a:accent1>
        <a:accent2>
          <a:srgbClr val="007A53"/>
        </a:accent2>
        <a:accent3>
          <a:srgbClr val="FFFFFF"/>
        </a:accent3>
        <a:accent4>
          <a:srgbClr val="000000"/>
        </a:accent4>
        <a:accent5>
          <a:srgbClr val="BBE2CA"/>
        </a:accent5>
        <a:accent6>
          <a:srgbClr val="006E4A"/>
        </a:accent6>
        <a:hlink>
          <a:srgbClr val="41B6E6"/>
        </a:hlink>
        <a:folHlink>
          <a:srgbClr val="3FAF6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IRO Theme 2 6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41B6E6"/>
        </a:accent1>
        <a:accent2>
          <a:srgbClr val="004B87"/>
        </a:accent2>
        <a:accent3>
          <a:srgbClr val="FFFFFF"/>
        </a:accent3>
        <a:accent4>
          <a:srgbClr val="000000"/>
        </a:accent4>
        <a:accent5>
          <a:srgbClr val="B0D7F0"/>
        </a:accent5>
        <a:accent6>
          <a:srgbClr val="00437A"/>
        </a:accent6>
        <a:hlink>
          <a:srgbClr val="78BE20"/>
        </a:hlink>
        <a:folHlink>
          <a:srgbClr val="1A95C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SIRO Theme 3">
  <a:themeElements>
    <a:clrScheme name="CSIRO Theme 3 6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41B6E6"/>
      </a:accent1>
      <a:accent2>
        <a:srgbClr val="004B87"/>
      </a:accent2>
      <a:accent3>
        <a:srgbClr val="FFFFFF"/>
      </a:accent3>
      <a:accent4>
        <a:srgbClr val="000000"/>
      </a:accent4>
      <a:accent5>
        <a:srgbClr val="B0D7F0"/>
      </a:accent5>
      <a:accent6>
        <a:srgbClr val="00437A"/>
      </a:accent6>
      <a:hlink>
        <a:srgbClr val="78BE20"/>
      </a:hlink>
      <a:folHlink>
        <a:srgbClr val="1A95C4"/>
      </a:folHlink>
    </a:clrScheme>
    <a:fontScheme name="CSIRO Theme 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SIRO Theme 3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00A9CE"/>
        </a:accent1>
        <a:accent2>
          <a:srgbClr val="00313C"/>
        </a:accent2>
        <a:accent3>
          <a:srgbClr val="FFFFFF"/>
        </a:accent3>
        <a:accent4>
          <a:srgbClr val="000000"/>
        </a:accent4>
        <a:accent5>
          <a:srgbClr val="AAD1E3"/>
        </a:accent5>
        <a:accent6>
          <a:srgbClr val="002B35"/>
        </a:accent6>
        <a:hlink>
          <a:srgbClr val="41B6E6"/>
        </a:hlink>
        <a:folHlink>
          <a:srgbClr val="004B8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IRO Theme 3 2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00A9CE"/>
        </a:accent1>
        <a:accent2>
          <a:srgbClr val="00313C"/>
        </a:accent2>
        <a:accent3>
          <a:srgbClr val="FFFFFF"/>
        </a:accent3>
        <a:accent4>
          <a:srgbClr val="000000"/>
        </a:accent4>
        <a:accent5>
          <a:srgbClr val="AAD1E3"/>
        </a:accent5>
        <a:accent6>
          <a:srgbClr val="002B35"/>
        </a:accent6>
        <a:hlink>
          <a:srgbClr val="41B6E6"/>
        </a:hlink>
        <a:folHlink>
          <a:srgbClr val="007F9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IRO Theme 3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FAEE5"/>
        </a:accent1>
        <a:accent2>
          <a:srgbClr val="1E22AA"/>
        </a:accent2>
        <a:accent3>
          <a:srgbClr val="FFFFFF"/>
        </a:accent3>
        <a:accent4>
          <a:srgbClr val="000000"/>
        </a:accent4>
        <a:accent5>
          <a:srgbClr val="CDD3F0"/>
        </a:accent5>
        <a:accent6>
          <a:srgbClr val="1A1E9A"/>
        </a:accent6>
        <a:hlink>
          <a:srgbClr val="41B6E6"/>
        </a:hlink>
        <a:folHlink>
          <a:srgbClr val="007F9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IRO Theme 3 4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FAEE5"/>
        </a:accent1>
        <a:accent2>
          <a:srgbClr val="1E22AA"/>
        </a:accent2>
        <a:accent3>
          <a:srgbClr val="FFFFFF"/>
        </a:accent3>
        <a:accent4>
          <a:srgbClr val="000000"/>
        </a:accent4>
        <a:accent5>
          <a:srgbClr val="CDD3F0"/>
        </a:accent5>
        <a:accent6>
          <a:srgbClr val="1A1E9A"/>
        </a:accent6>
        <a:hlink>
          <a:srgbClr val="41B6E6"/>
        </a:hlink>
        <a:folHlink>
          <a:srgbClr val="536E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IRO Theme 3 5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71CC98"/>
        </a:accent1>
        <a:accent2>
          <a:srgbClr val="007A53"/>
        </a:accent2>
        <a:accent3>
          <a:srgbClr val="FFFFFF"/>
        </a:accent3>
        <a:accent4>
          <a:srgbClr val="000000"/>
        </a:accent4>
        <a:accent5>
          <a:srgbClr val="BBE2CA"/>
        </a:accent5>
        <a:accent6>
          <a:srgbClr val="006E4A"/>
        </a:accent6>
        <a:hlink>
          <a:srgbClr val="41B6E6"/>
        </a:hlink>
        <a:folHlink>
          <a:srgbClr val="3FAF6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IRO Theme 3 6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41B6E6"/>
        </a:accent1>
        <a:accent2>
          <a:srgbClr val="004B87"/>
        </a:accent2>
        <a:accent3>
          <a:srgbClr val="FFFFFF"/>
        </a:accent3>
        <a:accent4>
          <a:srgbClr val="000000"/>
        </a:accent4>
        <a:accent5>
          <a:srgbClr val="B0D7F0"/>
        </a:accent5>
        <a:accent6>
          <a:srgbClr val="00437A"/>
        </a:accent6>
        <a:hlink>
          <a:srgbClr val="78BE20"/>
        </a:hlink>
        <a:folHlink>
          <a:srgbClr val="1A95C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CSIRO Theme 4">
  <a:themeElements>
    <a:clrScheme name="CSIRO Theme 4 6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41B6E6"/>
      </a:accent1>
      <a:accent2>
        <a:srgbClr val="004B87"/>
      </a:accent2>
      <a:accent3>
        <a:srgbClr val="FFFFFF"/>
      </a:accent3>
      <a:accent4>
        <a:srgbClr val="000000"/>
      </a:accent4>
      <a:accent5>
        <a:srgbClr val="B0D7F0"/>
      </a:accent5>
      <a:accent6>
        <a:srgbClr val="00437A"/>
      </a:accent6>
      <a:hlink>
        <a:srgbClr val="78BE20"/>
      </a:hlink>
      <a:folHlink>
        <a:srgbClr val="1A95C4"/>
      </a:folHlink>
    </a:clrScheme>
    <a:fontScheme name="CSIRO Theme 4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SIRO Theme 4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00A9CE"/>
        </a:accent1>
        <a:accent2>
          <a:srgbClr val="00313C"/>
        </a:accent2>
        <a:accent3>
          <a:srgbClr val="FFFFFF"/>
        </a:accent3>
        <a:accent4>
          <a:srgbClr val="000000"/>
        </a:accent4>
        <a:accent5>
          <a:srgbClr val="AAD1E3"/>
        </a:accent5>
        <a:accent6>
          <a:srgbClr val="002B35"/>
        </a:accent6>
        <a:hlink>
          <a:srgbClr val="41B6E6"/>
        </a:hlink>
        <a:folHlink>
          <a:srgbClr val="004B8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IRO Theme 4 2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00A9CE"/>
        </a:accent1>
        <a:accent2>
          <a:srgbClr val="00313C"/>
        </a:accent2>
        <a:accent3>
          <a:srgbClr val="FFFFFF"/>
        </a:accent3>
        <a:accent4>
          <a:srgbClr val="000000"/>
        </a:accent4>
        <a:accent5>
          <a:srgbClr val="AAD1E3"/>
        </a:accent5>
        <a:accent6>
          <a:srgbClr val="002B35"/>
        </a:accent6>
        <a:hlink>
          <a:srgbClr val="41B6E6"/>
        </a:hlink>
        <a:folHlink>
          <a:srgbClr val="007F9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IRO Theme 4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FAEE5"/>
        </a:accent1>
        <a:accent2>
          <a:srgbClr val="1E22AA"/>
        </a:accent2>
        <a:accent3>
          <a:srgbClr val="FFFFFF"/>
        </a:accent3>
        <a:accent4>
          <a:srgbClr val="000000"/>
        </a:accent4>
        <a:accent5>
          <a:srgbClr val="CDD3F0"/>
        </a:accent5>
        <a:accent6>
          <a:srgbClr val="1A1E9A"/>
        </a:accent6>
        <a:hlink>
          <a:srgbClr val="41B6E6"/>
        </a:hlink>
        <a:folHlink>
          <a:srgbClr val="007F9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IRO Theme 4 4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FAEE5"/>
        </a:accent1>
        <a:accent2>
          <a:srgbClr val="1E22AA"/>
        </a:accent2>
        <a:accent3>
          <a:srgbClr val="FFFFFF"/>
        </a:accent3>
        <a:accent4>
          <a:srgbClr val="000000"/>
        </a:accent4>
        <a:accent5>
          <a:srgbClr val="CDD3F0"/>
        </a:accent5>
        <a:accent6>
          <a:srgbClr val="1A1E9A"/>
        </a:accent6>
        <a:hlink>
          <a:srgbClr val="41B6E6"/>
        </a:hlink>
        <a:folHlink>
          <a:srgbClr val="536E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IRO Theme 4 5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71CC98"/>
        </a:accent1>
        <a:accent2>
          <a:srgbClr val="007A53"/>
        </a:accent2>
        <a:accent3>
          <a:srgbClr val="FFFFFF"/>
        </a:accent3>
        <a:accent4>
          <a:srgbClr val="000000"/>
        </a:accent4>
        <a:accent5>
          <a:srgbClr val="BBE2CA"/>
        </a:accent5>
        <a:accent6>
          <a:srgbClr val="006E4A"/>
        </a:accent6>
        <a:hlink>
          <a:srgbClr val="41B6E6"/>
        </a:hlink>
        <a:folHlink>
          <a:srgbClr val="3FAF6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IRO Theme 4 6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41B6E6"/>
        </a:accent1>
        <a:accent2>
          <a:srgbClr val="004B87"/>
        </a:accent2>
        <a:accent3>
          <a:srgbClr val="FFFFFF"/>
        </a:accent3>
        <a:accent4>
          <a:srgbClr val="000000"/>
        </a:accent4>
        <a:accent5>
          <a:srgbClr val="B0D7F0"/>
        </a:accent5>
        <a:accent6>
          <a:srgbClr val="00437A"/>
        </a:accent6>
        <a:hlink>
          <a:srgbClr val="78BE20"/>
        </a:hlink>
        <a:folHlink>
          <a:srgbClr val="1A95C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SIRO Theme 6">
    <a:dk1>
      <a:srgbClr val="000000"/>
    </a:dk1>
    <a:lt1>
      <a:srgbClr val="FFFFFF"/>
    </a:lt1>
    <a:dk2>
      <a:srgbClr val="000000"/>
    </a:dk2>
    <a:lt2>
      <a:srgbClr val="FFFFFF"/>
    </a:lt2>
    <a:accent1>
      <a:srgbClr val="41B6E6"/>
    </a:accent1>
    <a:accent2>
      <a:srgbClr val="004B87"/>
    </a:accent2>
    <a:accent3>
      <a:srgbClr val="FFFFFF"/>
    </a:accent3>
    <a:accent4>
      <a:srgbClr val="000000"/>
    </a:accent4>
    <a:accent5>
      <a:srgbClr val="B0D7F0"/>
    </a:accent5>
    <a:accent6>
      <a:srgbClr val="00437A"/>
    </a:accent6>
    <a:hlink>
      <a:srgbClr val="78BE20"/>
    </a:hlink>
    <a:folHlink>
      <a:srgbClr val="1A95C4"/>
    </a:folHlink>
  </a:clrScheme>
</a:themeOverride>
</file>

<file path=ppt/theme/themeOverride2.xml><?xml version="1.0" encoding="utf-8"?>
<a:themeOverride xmlns:a="http://schemas.openxmlformats.org/drawingml/2006/main">
  <a:clrScheme name="CSIRO Theme 1 6">
    <a:dk1>
      <a:srgbClr val="000000"/>
    </a:dk1>
    <a:lt1>
      <a:srgbClr val="FFFFFF"/>
    </a:lt1>
    <a:dk2>
      <a:srgbClr val="000000"/>
    </a:dk2>
    <a:lt2>
      <a:srgbClr val="FFFFFF"/>
    </a:lt2>
    <a:accent1>
      <a:srgbClr val="41B6E6"/>
    </a:accent1>
    <a:accent2>
      <a:srgbClr val="004B87"/>
    </a:accent2>
    <a:accent3>
      <a:srgbClr val="FFFFFF"/>
    </a:accent3>
    <a:accent4>
      <a:srgbClr val="000000"/>
    </a:accent4>
    <a:accent5>
      <a:srgbClr val="B0D7F0"/>
    </a:accent5>
    <a:accent6>
      <a:srgbClr val="00437A"/>
    </a:accent6>
    <a:hlink>
      <a:srgbClr val="78BE20"/>
    </a:hlink>
    <a:folHlink>
      <a:srgbClr val="1A95C4"/>
    </a:folHlink>
  </a:clrScheme>
</a:themeOverride>
</file>

<file path=ppt/theme/themeOverride3.xml><?xml version="1.0" encoding="utf-8"?>
<a:themeOverride xmlns:a="http://schemas.openxmlformats.org/drawingml/2006/main">
  <a:clrScheme name="CSIRO Theme 1 6">
    <a:dk1>
      <a:srgbClr val="000000"/>
    </a:dk1>
    <a:lt1>
      <a:srgbClr val="FFFFFF"/>
    </a:lt1>
    <a:dk2>
      <a:srgbClr val="000000"/>
    </a:dk2>
    <a:lt2>
      <a:srgbClr val="FFFFFF"/>
    </a:lt2>
    <a:accent1>
      <a:srgbClr val="41B6E6"/>
    </a:accent1>
    <a:accent2>
      <a:srgbClr val="004B87"/>
    </a:accent2>
    <a:accent3>
      <a:srgbClr val="FFFFFF"/>
    </a:accent3>
    <a:accent4>
      <a:srgbClr val="000000"/>
    </a:accent4>
    <a:accent5>
      <a:srgbClr val="B0D7F0"/>
    </a:accent5>
    <a:accent6>
      <a:srgbClr val="00437A"/>
    </a:accent6>
    <a:hlink>
      <a:srgbClr val="78BE20"/>
    </a:hlink>
    <a:folHlink>
      <a:srgbClr val="1A95C4"/>
    </a:folHlink>
  </a:clrScheme>
</a:themeOverride>
</file>

<file path=ppt/theme/themeOverride4.xml><?xml version="1.0" encoding="utf-8"?>
<a:themeOverride xmlns:a="http://schemas.openxmlformats.org/drawingml/2006/main">
  <a:clrScheme name="CSIRO Theme 1 6">
    <a:dk1>
      <a:srgbClr val="000000"/>
    </a:dk1>
    <a:lt1>
      <a:srgbClr val="FFFFFF"/>
    </a:lt1>
    <a:dk2>
      <a:srgbClr val="000000"/>
    </a:dk2>
    <a:lt2>
      <a:srgbClr val="FFFFFF"/>
    </a:lt2>
    <a:accent1>
      <a:srgbClr val="41B6E6"/>
    </a:accent1>
    <a:accent2>
      <a:srgbClr val="004B87"/>
    </a:accent2>
    <a:accent3>
      <a:srgbClr val="FFFFFF"/>
    </a:accent3>
    <a:accent4>
      <a:srgbClr val="000000"/>
    </a:accent4>
    <a:accent5>
      <a:srgbClr val="B0D7F0"/>
    </a:accent5>
    <a:accent6>
      <a:srgbClr val="00437A"/>
    </a:accent6>
    <a:hlink>
      <a:srgbClr val="78BE20"/>
    </a:hlink>
    <a:folHlink>
      <a:srgbClr val="1A95C4"/>
    </a:folHlink>
  </a:clrScheme>
</a:themeOverride>
</file>

<file path=ppt/theme/themeOverride5.xml><?xml version="1.0" encoding="utf-8"?>
<a:themeOverride xmlns:a="http://schemas.openxmlformats.org/drawingml/2006/main">
  <a:clrScheme name="CSIRO Theme 3 6">
    <a:dk1>
      <a:srgbClr val="000000"/>
    </a:dk1>
    <a:lt1>
      <a:srgbClr val="FFFFFF"/>
    </a:lt1>
    <a:dk2>
      <a:srgbClr val="000000"/>
    </a:dk2>
    <a:lt2>
      <a:srgbClr val="FFFFFF"/>
    </a:lt2>
    <a:accent1>
      <a:srgbClr val="41B6E6"/>
    </a:accent1>
    <a:accent2>
      <a:srgbClr val="004B87"/>
    </a:accent2>
    <a:accent3>
      <a:srgbClr val="FFFFFF"/>
    </a:accent3>
    <a:accent4>
      <a:srgbClr val="000000"/>
    </a:accent4>
    <a:accent5>
      <a:srgbClr val="B0D7F0"/>
    </a:accent5>
    <a:accent6>
      <a:srgbClr val="00437A"/>
    </a:accent6>
    <a:hlink>
      <a:srgbClr val="78BE20"/>
    </a:hlink>
    <a:folHlink>
      <a:srgbClr val="1A95C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CSIRO_PowerPoint_Sky_120223[1]</Template>
  <TotalTime>7319</TotalTime>
  <Words>358</Words>
  <Application>Microsoft Office PowerPoint</Application>
  <PresentationFormat>On-screen Show (4:3)</PresentationFormat>
  <Paragraphs>155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CSIRO_PowerPoint_Sky_120223[1]</vt:lpstr>
      <vt:lpstr>CSIRO Theme 2</vt:lpstr>
      <vt:lpstr>CSIRO Theme 3</vt:lpstr>
      <vt:lpstr>CSIRO Theme 4</vt:lpstr>
      <vt:lpstr>Implementing the end-to-end ecosystem model Atlantis on the Great Barrier Reef.</vt:lpstr>
      <vt:lpstr>The Great Barrier Reef</vt:lpstr>
      <vt:lpstr>The Great Barrier Reef</vt:lpstr>
      <vt:lpstr>Atlantis</vt:lpstr>
      <vt:lpstr>Atlantis</vt:lpstr>
      <vt:lpstr>Atlantis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CSIRO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Savina-Rolland, Marie (CMAR, Dutton Park)</dc:creator>
  <cp:lastModifiedBy>Savina-Rolland, Marie (CMAR, Dutton Park)</cp:lastModifiedBy>
  <cp:revision>402</cp:revision>
  <dcterms:created xsi:type="dcterms:W3CDTF">2012-05-27T05:28:42Z</dcterms:created>
  <dcterms:modified xsi:type="dcterms:W3CDTF">2012-07-09T00:29:06Z</dcterms:modified>
</cp:coreProperties>
</file>